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6"/>
    <p:sldId id="257" r:id="rId57"/>
    <p:sldId id="258" r:id="rId58"/>
    <p:sldId id="259" r:id="rId59"/>
    <p:sldId id="260" r:id="rId60"/>
    <p:sldId id="261" r:id="rId61"/>
    <p:sldId id="262" r:id="rId62"/>
    <p:sldId id="263" r:id="rId63"/>
    <p:sldId id="264" r:id="rId64"/>
    <p:sldId id="265" r:id="rId65"/>
    <p:sldId id="266" r:id="rId66"/>
    <p:sldId id="267" r:id="rId67"/>
    <p:sldId id="268" r:id="rId68"/>
    <p:sldId id="269" r:id="rId69"/>
    <p:sldId id="270" r:id="rId70"/>
    <p:sldId id="271" r:id="rId71"/>
    <p:sldId id="272" r:id="rId72"/>
    <p:sldId id="273" r:id="rId73"/>
    <p:sldId id="274" r:id="rId74"/>
    <p:sldId id="275" r:id="rId75"/>
    <p:sldId id="276" r:id="rId76"/>
    <p:sldId id="277" r:id="rId77"/>
    <p:sldId id="278" r:id="rId78"/>
    <p:sldId id="279" r:id="rId79"/>
    <p:sldId id="280" r:id="rId80"/>
    <p:sldId id="281" r:id="rId81"/>
    <p:sldId id="282" r:id="rId82"/>
    <p:sldId id="283" r:id="rId83"/>
    <p:sldId id="284" r:id="rId84"/>
    <p:sldId id="285" r:id="rId8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layfair Display" charset="1" panose="00000500000000000000"/>
      <p:regular r:id="rId10"/>
    </p:embeddedFont>
    <p:embeddedFont>
      <p:font typeface="Playfair Display Bold" charset="1" panose="00000800000000000000"/>
      <p:regular r:id="rId11"/>
    </p:embeddedFont>
    <p:embeddedFont>
      <p:font typeface="Playfair Display Italics" charset="1" panose="00000500000000000000"/>
      <p:regular r:id="rId12"/>
    </p:embeddedFont>
    <p:embeddedFont>
      <p:font typeface="Playfair Display Bold Italics" charset="1" panose="00000800000000000000"/>
      <p:regular r:id="rId13"/>
    </p:embeddedFont>
    <p:embeddedFont>
      <p:font typeface="Playfair Display Heavy" charset="1" panose="00000A00000000000000"/>
      <p:regular r:id="rId14"/>
    </p:embeddedFont>
    <p:embeddedFont>
      <p:font typeface="Playfair Display Heavy Italics" charset="1" panose="00000A00000000000000"/>
      <p:regular r:id="rId15"/>
    </p:embeddedFont>
    <p:embeddedFont>
      <p:font typeface="Poppins" charset="1" panose="00000500000000000000"/>
      <p:regular r:id="rId16"/>
    </p:embeddedFont>
    <p:embeddedFont>
      <p:font typeface="Poppins Bold" charset="1" panose="00000800000000000000"/>
      <p:regular r:id="rId17"/>
    </p:embeddedFont>
    <p:embeddedFont>
      <p:font typeface="Poppins Italics" charset="1" panose="00000500000000000000"/>
      <p:regular r:id="rId18"/>
    </p:embeddedFont>
    <p:embeddedFont>
      <p:font typeface="Poppins Bold Italics" charset="1" panose="00000800000000000000"/>
      <p:regular r:id="rId19"/>
    </p:embeddedFont>
    <p:embeddedFont>
      <p:font typeface="Poppins Thin" charset="1" panose="00000300000000000000"/>
      <p:regular r:id="rId20"/>
    </p:embeddedFont>
    <p:embeddedFont>
      <p:font typeface="Poppins Thin Italics" charset="1" panose="00000300000000000000"/>
      <p:regular r:id="rId21"/>
    </p:embeddedFont>
    <p:embeddedFont>
      <p:font typeface="Poppins Extra-Light" charset="1" panose="00000300000000000000"/>
      <p:regular r:id="rId22"/>
    </p:embeddedFont>
    <p:embeddedFont>
      <p:font typeface="Poppins Extra-Light Italics" charset="1" panose="00000300000000000000"/>
      <p:regular r:id="rId23"/>
    </p:embeddedFont>
    <p:embeddedFont>
      <p:font typeface="Poppins Light" charset="1" panose="00000400000000000000"/>
      <p:regular r:id="rId24"/>
    </p:embeddedFont>
    <p:embeddedFont>
      <p:font typeface="Poppins Light Italics" charset="1" panose="00000400000000000000"/>
      <p:regular r:id="rId25"/>
    </p:embeddedFont>
    <p:embeddedFont>
      <p:font typeface="Poppins Medium" charset="1" panose="00000600000000000000"/>
      <p:regular r:id="rId26"/>
    </p:embeddedFont>
    <p:embeddedFont>
      <p:font typeface="Poppins Medium Italics" charset="1" panose="00000600000000000000"/>
      <p:regular r:id="rId27"/>
    </p:embeddedFont>
    <p:embeddedFont>
      <p:font typeface="Poppins Semi-Bold" charset="1" panose="00000700000000000000"/>
      <p:regular r:id="rId28"/>
    </p:embeddedFont>
    <p:embeddedFont>
      <p:font typeface="Poppins Semi-Bold Italics" charset="1" panose="00000700000000000000"/>
      <p:regular r:id="rId29"/>
    </p:embeddedFont>
    <p:embeddedFont>
      <p:font typeface="Poppins Ultra-Bold" charset="1" panose="00000900000000000000"/>
      <p:regular r:id="rId30"/>
    </p:embeddedFont>
    <p:embeddedFont>
      <p:font typeface="Poppins Ultra-Bold Italics" charset="1" panose="00000900000000000000"/>
      <p:regular r:id="rId31"/>
    </p:embeddedFont>
    <p:embeddedFont>
      <p:font typeface="Poppins Heavy" charset="1" panose="00000A00000000000000"/>
      <p:regular r:id="rId32"/>
    </p:embeddedFont>
    <p:embeddedFont>
      <p:font typeface="Poppins Heavy Italics" charset="1" panose="00000A00000000000000"/>
      <p:regular r:id="rId33"/>
    </p:embeddedFont>
    <p:embeddedFont>
      <p:font typeface="RoxboroughCF" charset="1" panose="00000500000000000000"/>
      <p:regular r:id="rId34"/>
    </p:embeddedFont>
    <p:embeddedFont>
      <p:font typeface="RoxboroughCF Bold" charset="1" panose="00000800000000000000"/>
      <p:regular r:id="rId35"/>
    </p:embeddedFont>
    <p:embeddedFont>
      <p:font typeface="RoxboroughCF Italics" charset="1" panose="00000500000000000000"/>
      <p:regular r:id="rId36"/>
    </p:embeddedFont>
    <p:embeddedFont>
      <p:font typeface="RoxboroughCF Bold Italics" charset="1" panose="00000800000000000000"/>
      <p:regular r:id="rId37"/>
    </p:embeddedFont>
    <p:embeddedFont>
      <p:font typeface="RoxboroughCF Thin" charset="1" panose="00000200000000000000"/>
      <p:regular r:id="rId38"/>
    </p:embeddedFont>
    <p:embeddedFont>
      <p:font typeface="RoxboroughCF Thin Italics" charset="1" panose="00000200000000000000"/>
      <p:regular r:id="rId39"/>
    </p:embeddedFont>
    <p:embeddedFont>
      <p:font typeface="RoxboroughCF Light" charset="1" panose="00000400000000000000"/>
      <p:regular r:id="rId40"/>
    </p:embeddedFont>
    <p:embeddedFont>
      <p:font typeface="RoxboroughCF Light Italics" charset="1" panose="00000400000000000000"/>
      <p:regular r:id="rId41"/>
    </p:embeddedFont>
    <p:embeddedFont>
      <p:font typeface="RoxboroughCF Medium" charset="1" panose="00000600000000000000"/>
      <p:regular r:id="rId42"/>
    </p:embeddedFont>
    <p:embeddedFont>
      <p:font typeface="RoxboroughCF Medium Italics" charset="1" panose="00000600000000000000"/>
      <p:regular r:id="rId43"/>
    </p:embeddedFont>
    <p:embeddedFont>
      <p:font typeface="RoxboroughCF Semi-Bold" charset="1" panose="00000700000000000000"/>
      <p:regular r:id="rId44"/>
    </p:embeddedFont>
    <p:embeddedFont>
      <p:font typeface="RoxboroughCF Semi-Bold Italics" charset="1" panose="00000700000000000000"/>
      <p:regular r:id="rId45"/>
    </p:embeddedFont>
    <p:embeddedFont>
      <p:font typeface="RoxboroughCF Heavy" charset="1" panose="00000A00000000000000"/>
      <p:regular r:id="rId46"/>
    </p:embeddedFont>
    <p:embeddedFont>
      <p:font typeface="RoxboroughCF Heavy Italics" charset="1" panose="00000A00000000000000"/>
      <p:regular r:id="rId47"/>
    </p:embeddedFont>
    <p:embeddedFont>
      <p:font typeface="Open Sans" charset="1" panose="020B0606030504020204"/>
      <p:regular r:id="rId48"/>
    </p:embeddedFont>
    <p:embeddedFont>
      <p:font typeface="Open Sans Bold" charset="1" panose="020B0806030504020204"/>
      <p:regular r:id="rId49"/>
    </p:embeddedFont>
    <p:embeddedFont>
      <p:font typeface="Open Sans Italics" charset="1" panose="020B0606030504020204"/>
      <p:regular r:id="rId50"/>
    </p:embeddedFont>
    <p:embeddedFont>
      <p:font typeface="Open Sans Bold Italics" charset="1" panose="020B0806030504020204"/>
      <p:regular r:id="rId51"/>
    </p:embeddedFont>
    <p:embeddedFont>
      <p:font typeface="Open Sans Light" charset="1" panose="020B0306030504020204"/>
      <p:regular r:id="rId52"/>
    </p:embeddedFont>
    <p:embeddedFont>
      <p:font typeface="Open Sans Light Italics" charset="1" panose="020B0306030504020204"/>
      <p:regular r:id="rId53"/>
    </p:embeddedFont>
    <p:embeddedFont>
      <p:font typeface="Open Sans Ultra-Bold" charset="1" panose="00000000000000000000"/>
      <p:regular r:id="rId54"/>
    </p:embeddedFont>
    <p:embeddedFont>
      <p:font typeface="Open Sans Ultra-Bold Italics" charset="1" panose="00000000000000000000"/>
      <p:regular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slides/slide1.xml" Type="http://schemas.openxmlformats.org/officeDocument/2006/relationships/slide"/><Relationship Id="rId57" Target="slides/slide2.xml" Type="http://schemas.openxmlformats.org/officeDocument/2006/relationships/slide"/><Relationship Id="rId58" Target="slides/slide3.xml" Type="http://schemas.openxmlformats.org/officeDocument/2006/relationships/slide"/><Relationship Id="rId59" Target="slides/slide4.xml" Type="http://schemas.openxmlformats.org/officeDocument/2006/relationships/slide"/><Relationship Id="rId6" Target="fonts/font6.fntdata" Type="http://schemas.openxmlformats.org/officeDocument/2006/relationships/font"/><Relationship Id="rId60" Target="slides/slide5.xml" Type="http://schemas.openxmlformats.org/officeDocument/2006/relationships/slide"/><Relationship Id="rId61" Target="slides/slide6.xml" Type="http://schemas.openxmlformats.org/officeDocument/2006/relationships/slide"/><Relationship Id="rId62" Target="slides/slide7.xml" Type="http://schemas.openxmlformats.org/officeDocument/2006/relationships/slide"/><Relationship Id="rId63" Target="slides/slide8.xml" Type="http://schemas.openxmlformats.org/officeDocument/2006/relationships/slide"/><Relationship Id="rId64" Target="slides/slide9.xml" Type="http://schemas.openxmlformats.org/officeDocument/2006/relationships/slide"/><Relationship Id="rId65" Target="slides/slide10.xml" Type="http://schemas.openxmlformats.org/officeDocument/2006/relationships/slide"/><Relationship Id="rId66" Target="slides/slide11.xml" Type="http://schemas.openxmlformats.org/officeDocument/2006/relationships/slide"/><Relationship Id="rId67" Target="slides/slide12.xml" Type="http://schemas.openxmlformats.org/officeDocument/2006/relationships/slide"/><Relationship Id="rId68" Target="slides/slide13.xml" Type="http://schemas.openxmlformats.org/officeDocument/2006/relationships/slide"/><Relationship Id="rId69" Target="slides/slide14.xml" Type="http://schemas.openxmlformats.org/officeDocument/2006/relationships/slide"/><Relationship Id="rId7" Target="fonts/font7.fntdata" Type="http://schemas.openxmlformats.org/officeDocument/2006/relationships/font"/><Relationship Id="rId70" Target="slides/slide15.xml" Type="http://schemas.openxmlformats.org/officeDocument/2006/relationships/slide"/><Relationship Id="rId71" Target="slides/slide16.xml" Type="http://schemas.openxmlformats.org/officeDocument/2006/relationships/slide"/><Relationship Id="rId72" Target="slides/slide17.xml" Type="http://schemas.openxmlformats.org/officeDocument/2006/relationships/slide"/><Relationship Id="rId73" Target="slides/slide18.xml" Type="http://schemas.openxmlformats.org/officeDocument/2006/relationships/slide"/><Relationship Id="rId74" Target="slides/slide19.xml" Type="http://schemas.openxmlformats.org/officeDocument/2006/relationships/slide"/><Relationship Id="rId75" Target="slides/slide20.xml" Type="http://schemas.openxmlformats.org/officeDocument/2006/relationships/slide"/><Relationship Id="rId76" Target="slides/slide21.xml" Type="http://schemas.openxmlformats.org/officeDocument/2006/relationships/slide"/><Relationship Id="rId77" Target="slides/slide22.xml" Type="http://schemas.openxmlformats.org/officeDocument/2006/relationships/slide"/><Relationship Id="rId78" Target="slides/slide23.xml" Type="http://schemas.openxmlformats.org/officeDocument/2006/relationships/slide"/><Relationship Id="rId79" Target="slides/slide24.xml" Type="http://schemas.openxmlformats.org/officeDocument/2006/relationships/slide"/><Relationship Id="rId8" Target="fonts/font8.fntdata" Type="http://schemas.openxmlformats.org/officeDocument/2006/relationships/font"/><Relationship Id="rId80" Target="slides/slide25.xml" Type="http://schemas.openxmlformats.org/officeDocument/2006/relationships/slide"/><Relationship Id="rId81" Target="slides/slide26.xml" Type="http://schemas.openxmlformats.org/officeDocument/2006/relationships/slide"/><Relationship Id="rId82" Target="slides/slide27.xml" Type="http://schemas.openxmlformats.org/officeDocument/2006/relationships/slide"/><Relationship Id="rId83" Target="slides/slide28.xml" Type="http://schemas.openxmlformats.org/officeDocument/2006/relationships/slide"/><Relationship Id="rId84" Target="slides/slide29.xml" Type="http://schemas.openxmlformats.org/officeDocument/2006/relationships/slide"/><Relationship Id="rId85" Target="slides/slide30.xml" Type="http://schemas.openxmlformats.org/officeDocument/2006/relationships/slide"/><Relationship Id="rId9" Target="fonts/font9.fntdata" Type="http://schemas.openxmlformats.org/officeDocument/2006/relationships/font"/></Relationships>
</file>

<file path=ppt/media/VAEDuNXcGzI.mp4>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png>
</file>

<file path=ppt/media/image20.svg>
</file>

<file path=ppt/media/image21.png>
</file>

<file path=ppt/media/image22.png>
</file>

<file path=ppt/media/image23.svg>
</file>

<file path=ppt/media/image24.png>
</file>

<file path=ppt/media/image25.sv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jpeg>
</file>

<file path=ppt/media/image38.jpeg>
</file>

<file path=ppt/media/image39.jpeg>
</file>

<file path=ppt/media/image4.svg>
</file>

<file path=ppt/media/image40.jpeg>
</file>

<file path=ppt/media/image41.png>
</file>

<file path=ppt/media/image42.png>
</file>

<file path=ppt/media/image43.png>
</file>

<file path=ppt/media/image44.png>
</file>

<file path=ppt/media/image45.png>
</file>

<file path=ppt/media/image46.jpeg>
</file>

<file path=ppt/media/image47.jpeg>
</file>

<file path=ppt/media/image48.jpeg>
</file>

<file path=ppt/media/image49.jpeg>
</file>

<file path=ppt/media/image5.png>
</file>

<file path=ppt/media/image50.jpeg>
</file>

<file path=ppt/media/image51.jpeg>
</file>

<file path=ppt/media/image52.png>
</file>

<file path=ppt/media/image53.jpeg>
</file>

<file path=ppt/media/image54.png>
</file>

<file path=ppt/media/image5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4.jpeg" Type="http://schemas.openxmlformats.org/officeDocument/2006/relationships/image"/><Relationship Id="rId4" Target="../media/VAEDuNXcGzI.mp4" Type="http://schemas.openxmlformats.org/officeDocument/2006/relationships/video"/><Relationship Id="rId5" Target="../media/VAEDuNXcGzI.mp4" Type="http://schemas.microsoft.com/office/2007/relationships/media"/></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35.png" Type="http://schemas.openxmlformats.org/officeDocument/2006/relationships/image"/><Relationship Id="rId6" Target="../media/image36.png" Type="http://schemas.openxmlformats.org/officeDocument/2006/relationships/image"/><Relationship Id="rId7" Target="../media/image37.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38.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39.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0.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41.png" Type="http://schemas.openxmlformats.org/officeDocument/2006/relationships/image"/><Relationship Id="rId6" Target="../media/image42.png" Type="http://schemas.openxmlformats.org/officeDocument/2006/relationships/image"/><Relationship Id="rId7" Target="../media/image4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44.png" Type="http://schemas.openxmlformats.org/officeDocument/2006/relationships/image"/><Relationship Id="rId6" Target="../media/image45.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46.jpeg" Type="http://schemas.openxmlformats.org/officeDocument/2006/relationships/image"/><Relationship Id="rId6" Target="../media/image47.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41.png" Type="http://schemas.openxmlformats.org/officeDocument/2006/relationships/image"/><Relationship Id="rId6" Target="../media/image42.png" Type="http://schemas.openxmlformats.org/officeDocument/2006/relationships/image"/><Relationship Id="rId7" Target="../media/image4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44.png" Type="http://schemas.openxmlformats.org/officeDocument/2006/relationships/image"/><Relationship Id="rId6" Target="../media/image45.png" Type="http://schemas.openxmlformats.org/officeDocument/2006/relationships/image"/><Relationship Id="rId7" Target="../media/image46.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48.jpeg" Type="http://schemas.openxmlformats.org/officeDocument/2006/relationships/image"/><Relationship Id="rId6" Target="../media/image49.jpeg" Type="http://schemas.openxmlformats.org/officeDocument/2006/relationships/image"/><Relationship Id="rId7" Target="../media/image50.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1.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3.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6.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4.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4.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4.jpeg" Type="http://schemas.openxmlformats.org/officeDocument/2006/relationships/image"/><Relationship Id="rId4" Target="../media/VAEDuNXcGzI.mp4" Type="http://schemas.openxmlformats.org/officeDocument/2006/relationships/video"/><Relationship Id="rId5" Target="../media/VAEDuNXcGzI.mp4" Type="http://schemas.microsoft.com/office/2007/relationships/media"/></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5.jpe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1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3.svg" Type="http://schemas.openxmlformats.org/officeDocument/2006/relationships/image"/><Relationship Id="rId11" Target="../media/image24.png" Type="http://schemas.openxmlformats.org/officeDocument/2006/relationships/image"/><Relationship Id="rId12" Target="../media/image25.svg" Type="http://schemas.openxmlformats.org/officeDocument/2006/relationships/image"/><Relationship Id="rId13" Target="../media/image2.png" Type="http://schemas.openxmlformats.org/officeDocument/2006/relationships/image"/><Relationship Id="rId14" Target="../media/image15.png" Type="http://schemas.openxmlformats.org/officeDocument/2006/relationships/image"/><Relationship Id="rId2" Target="../media/image1.jpe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21.png" Type="http://schemas.openxmlformats.org/officeDocument/2006/relationships/image"/><Relationship Id="rId9" Target="../media/image2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7.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8.png" Type="http://schemas.openxmlformats.org/officeDocument/2006/relationships/image"/><Relationship Id="rId7" Target="../media/image2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7.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30.png" Type="http://schemas.openxmlformats.org/officeDocument/2006/relationships/image"/><Relationship Id="rId7" Target="../media/image3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7.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32.png" Type="http://schemas.openxmlformats.org/officeDocument/2006/relationships/image"/><Relationship Id="rId7" Target="../media/image3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7574724">
            <a:off x="13667134" y="-2952812"/>
            <a:ext cx="4930096" cy="11163901"/>
            <a:chOff x="0" y="0"/>
            <a:chExt cx="660400" cy="1495435"/>
          </a:xfrm>
        </p:grpSpPr>
        <p:sp>
          <p:nvSpPr>
            <p:cNvPr name="Freeform 4" id="4"/>
            <p:cNvSpPr/>
            <p:nvPr/>
          </p:nvSpPr>
          <p:spPr>
            <a:xfrm flipH="false" flipV="false" rot="0">
              <a:off x="0" y="0"/>
              <a:ext cx="660400" cy="1495435"/>
            </a:xfrm>
            <a:custGeom>
              <a:avLst/>
              <a:gdLst/>
              <a:ahLst/>
              <a:cxnLst/>
              <a:rect r="r" b="b" t="t" l="l"/>
              <a:pathLst>
                <a:path h="1495435"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43665"/>
                  </a:cubicBezTo>
                  <a:lnTo>
                    <a:pt x="660400" y="1495435"/>
                  </a:lnTo>
                  <a:lnTo>
                    <a:pt x="0" y="1495435"/>
                  </a:lnTo>
                  <a:lnTo>
                    <a:pt x="0" y="344520"/>
                  </a:lnTo>
                  <a:cubicBezTo>
                    <a:pt x="1782" y="185660"/>
                    <a:pt x="93019" y="64045"/>
                    <a:pt x="220252" y="19070"/>
                  </a:cubicBezTo>
                  <a:close/>
                </a:path>
              </a:pathLst>
            </a:custGeom>
            <a:solidFill>
              <a:srgbClr val="5D73C6"/>
            </a:solidFill>
          </p:spPr>
        </p:sp>
        <p:sp>
          <p:nvSpPr>
            <p:cNvPr name="TextBox 5" id="5"/>
            <p:cNvSpPr txBox="true"/>
            <p:nvPr/>
          </p:nvSpPr>
          <p:spPr>
            <a:xfrm>
              <a:off x="0" y="88900"/>
              <a:ext cx="660400" cy="1406535"/>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0433215" y="1494884"/>
            <a:ext cx="6826085" cy="6578640"/>
          </a:xfrm>
          <a:custGeom>
            <a:avLst/>
            <a:gdLst/>
            <a:ahLst/>
            <a:cxnLst/>
            <a:rect r="r" b="b" t="t" l="l"/>
            <a:pathLst>
              <a:path h="6578640" w="6826085">
                <a:moveTo>
                  <a:pt x="0" y="0"/>
                </a:moveTo>
                <a:lnTo>
                  <a:pt x="6826085" y="0"/>
                </a:lnTo>
                <a:lnTo>
                  <a:pt x="6826085" y="6578640"/>
                </a:lnTo>
                <a:lnTo>
                  <a:pt x="0" y="6578640"/>
                </a:lnTo>
                <a:lnTo>
                  <a:pt x="0" y="0"/>
                </a:lnTo>
                <a:close/>
              </a:path>
            </a:pathLst>
          </a:custGeom>
          <a:blipFill>
            <a:blip r:embed="rId3"/>
            <a:stretch>
              <a:fillRect l="0" t="0" r="0" b="0"/>
            </a:stretch>
          </a:blipFill>
        </p:spPr>
      </p:sp>
      <p:sp>
        <p:nvSpPr>
          <p:cNvPr name="AutoShape 7" id="7"/>
          <p:cNvSpPr/>
          <p:nvPr/>
        </p:nvSpPr>
        <p:spPr>
          <a:xfrm rot="0">
            <a:off x="1028700" y="1603498"/>
            <a:ext cx="10320052" cy="0"/>
          </a:xfrm>
          <a:prstGeom prst="line">
            <a:avLst/>
          </a:prstGeom>
          <a:ln cap="rnd" w="19050">
            <a:solidFill>
              <a:srgbClr val="5D73C6">
                <a:alpha val="49804"/>
              </a:srgbClr>
            </a:solidFill>
            <a:prstDash val="solid"/>
            <a:headEnd type="none" len="sm" w="sm"/>
            <a:tailEnd type="none" len="sm" w="sm"/>
          </a:ln>
        </p:spPr>
      </p:sp>
      <p:sp>
        <p:nvSpPr>
          <p:cNvPr name="TextBox 8" id="8"/>
          <p:cNvSpPr txBox="true"/>
          <p:nvPr/>
        </p:nvSpPr>
        <p:spPr>
          <a:xfrm rot="0">
            <a:off x="1028700" y="4300330"/>
            <a:ext cx="7959943" cy="1514889"/>
          </a:xfrm>
          <a:prstGeom prst="rect">
            <a:avLst/>
          </a:prstGeom>
        </p:spPr>
        <p:txBody>
          <a:bodyPr anchor="t" rtlCol="false" tIns="0" lIns="0" bIns="0" rIns="0">
            <a:spAutoFit/>
          </a:bodyPr>
          <a:lstStyle/>
          <a:p>
            <a:pPr>
              <a:lnSpc>
                <a:spcPts val="12470"/>
              </a:lnSpc>
              <a:spcBef>
                <a:spcPct val="0"/>
              </a:spcBef>
            </a:pPr>
            <a:r>
              <a:rPr lang="en-US" sz="8907">
                <a:solidFill>
                  <a:srgbClr val="E2E0E1"/>
                </a:solidFill>
                <a:latin typeface="RoxboroughCF Bold"/>
              </a:rPr>
              <a:t>MINI TROJAN</a:t>
            </a:r>
          </a:p>
        </p:txBody>
      </p:sp>
      <p:sp>
        <p:nvSpPr>
          <p:cNvPr name="TextBox 9" id="9"/>
          <p:cNvSpPr txBox="true"/>
          <p:nvPr/>
        </p:nvSpPr>
        <p:spPr>
          <a:xfrm rot="0">
            <a:off x="1028700" y="962025"/>
            <a:ext cx="8115300" cy="490855"/>
          </a:xfrm>
          <a:prstGeom prst="rect">
            <a:avLst/>
          </a:prstGeom>
        </p:spPr>
        <p:txBody>
          <a:bodyPr anchor="t" rtlCol="false" tIns="0" lIns="0" bIns="0" rIns="0">
            <a:spAutoFit/>
          </a:bodyPr>
          <a:lstStyle/>
          <a:p>
            <a:pPr>
              <a:lnSpc>
                <a:spcPts val="3919"/>
              </a:lnSpc>
              <a:spcBef>
                <a:spcPct val="0"/>
              </a:spcBef>
            </a:pPr>
            <a:r>
              <a:rPr lang="en-US" sz="2799">
                <a:solidFill>
                  <a:srgbClr val="E2E0E1"/>
                </a:solidFill>
                <a:latin typeface="RoxboroughCF Bold"/>
              </a:rPr>
              <a:t>Information Security &amp; Assurance</a:t>
            </a:r>
          </a:p>
        </p:txBody>
      </p:sp>
      <p:grpSp>
        <p:nvGrpSpPr>
          <p:cNvPr name="Group 10" id="10"/>
          <p:cNvGrpSpPr/>
          <p:nvPr/>
        </p:nvGrpSpPr>
        <p:grpSpPr>
          <a:xfrm rot="0">
            <a:off x="0" y="8428054"/>
            <a:ext cx="3879477" cy="834130"/>
            <a:chOff x="0" y="0"/>
            <a:chExt cx="5172635" cy="1112173"/>
          </a:xfrm>
        </p:grpSpPr>
        <p:grpSp>
          <p:nvGrpSpPr>
            <p:cNvPr name="Group 11" id="11"/>
            <p:cNvGrpSpPr/>
            <p:nvPr/>
          </p:nvGrpSpPr>
          <p:grpSpPr>
            <a:xfrm rot="0">
              <a:off x="3340398" y="109656"/>
              <a:ext cx="1832237" cy="892862"/>
              <a:chOff x="0" y="0"/>
              <a:chExt cx="833972" cy="406400"/>
            </a:xfrm>
          </p:grpSpPr>
          <p:sp>
            <p:nvSpPr>
              <p:cNvPr name="Freeform 12" id="12"/>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88C2C9"/>
              </a:solidFill>
            </p:spPr>
          </p:sp>
          <p:sp>
            <p:nvSpPr>
              <p:cNvPr name="TextBox 13" id="13"/>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14" id="14"/>
            <p:cNvSpPr/>
            <p:nvPr/>
          </p:nvSpPr>
          <p:spPr>
            <a:xfrm rot="0">
              <a:off x="4418420" y="521747"/>
              <a:ext cx="435719" cy="0"/>
            </a:xfrm>
            <a:prstGeom prst="line">
              <a:avLst/>
            </a:prstGeom>
            <a:ln cap="rnd" w="63500">
              <a:solidFill>
                <a:srgbClr val="F7F3FE"/>
              </a:solidFill>
              <a:prstDash val="solid"/>
              <a:headEnd type="none" len="sm" w="sm"/>
              <a:tailEnd type="arrow" len="sm" w="med"/>
            </a:ln>
          </p:spPr>
        </p:sp>
        <p:grpSp>
          <p:nvGrpSpPr>
            <p:cNvPr name="Group 15" id="15"/>
            <p:cNvGrpSpPr/>
            <p:nvPr/>
          </p:nvGrpSpPr>
          <p:grpSpPr>
            <a:xfrm rot="5400000">
              <a:off x="1572172" y="-1572172"/>
              <a:ext cx="1112173" cy="4256517"/>
              <a:chOff x="0" y="0"/>
              <a:chExt cx="660400" cy="2527487"/>
            </a:xfrm>
          </p:grpSpPr>
          <p:sp>
            <p:nvSpPr>
              <p:cNvPr name="Freeform 16" id="16"/>
              <p:cNvSpPr/>
              <p:nvPr/>
            </p:nvSpPr>
            <p:spPr>
              <a:xfrm flipH="false" flipV="false" rot="0">
                <a:off x="0" y="0"/>
                <a:ext cx="660400" cy="2527487"/>
              </a:xfrm>
              <a:custGeom>
                <a:avLst/>
                <a:gdLst/>
                <a:ahLst/>
                <a:cxnLst/>
                <a:rect r="r" b="b" t="t" l="l"/>
                <a:pathLst>
                  <a:path h="2527487"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66590"/>
                    </a:cubicBezTo>
                    <a:lnTo>
                      <a:pt x="660400" y="2527487"/>
                    </a:lnTo>
                    <a:lnTo>
                      <a:pt x="0" y="2527487"/>
                    </a:lnTo>
                    <a:lnTo>
                      <a:pt x="0" y="368194"/>
                    </a:lnTo>
                    <a:cubicBezTo>
                      <a:pt x="1782" y="185660"/>
                      <a:pt x="93019" y="64045"/>
                      <a:pt x="220252" y="19070"/>
                    </a:cubicBezTo>
                    <a:close/>
                  </a:path>
                </a:pathLst>
              </a:custGeom>
              <a:solidFill>
                <a:srgbClr val="5D73C6"/>
              </a:solidFill>
            </p:spPr>
          </p:sp>
          <p:sp>
            <p:nvSpPr>
              <p:cNvPr name="TextBox 17" id="17"/>
              <p:cNvSpPr txBox="true"/>
              <p:nvPr/>
            </p:nvSpPr>
            <p:spPr>
              <a:xfrm>
                <a:off x="0" y="79375"/>
                <a:ext cx="660400" cy="2448112"/>
              </a:xfrm>
              <a:prstGeom prst="rect">
                <a:avLst/>
              </a:prstGeom>
            </p:spPr>
            <p:txBody>
              <a:bodyPr anchor="ctr" rtlCol="false" tIns="50800" lIns="50800" bIns="50800" rIns="50800"/>
              <a:lstStyle/>
              <a:p>
                <a:pPr algn="ctr">
                  <a:lnSpc>
                    <a:spcPts val="3359"/>
                  </a:lnSpc>
                </a:pPr>
              </a:p>
            </p:txBody>
          </p:sp>
        </p:grpSp>
        <p:sp>
          <p:nvSpPr>
            <p:cNvPr name="TextBox 18" id="18"/>
            <p:cNvSpPr txBox="true"/>
            <p:nvPr/>
          </p:nvSpPr>
          <p:spPr>
            <a:xfrm rot="0">
              <a:off x="1371600" y="232187"/>
              <a:ext cx="2884917" cy="53467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Get Started</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8199189" y="0"/>
            <a:ext cx="10088811" cy="10287000"/>
            <a:chOff x="0" y="0"/>
            <a:chExt cx="13451748" cy="13716000"/>
          </a:xfrm>
        </p:grpSpPr>
        <p:pic>
          <p:nvPicPr>
            <p:cNvPr name="Picture 4" id="4">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39205" t="0" r="5446" b="0"/>
            <a:stretch>
              <a:fillRect/>
            </a:stretch>
          </p:blipFill>
          <p:spPr>
            <a:xfrm flipH="false" flipV="false">
              <a:off x="0" y="0"/>
              <a:ext cx="13451748" cy="13716000"/>
            </a:xfrm>
            <a:prstGeom prst="rect">
              <a:avLst/>
            </a:prstGeom>
          </p:spPr>
        </p:pic>
      </p:grpSp>
      <p:grpSp>
        <p:nvGrpSpPr>
          <p:cNvPr name="Group 5" id="5"/>
          <p:cNvGrpSpPr/>
          <p:nvPr/>
        </p:nvGrpSpPr>
        <p:grpSpPr>
          <a:xfrm rot="0">
            <a:off x="2818515" y="8506412"/>
            <a:ext cx="1374178" cy="669646"/>
            <a:chOff x="0" y="0"/>
            <a:chExt cx="833972" cy="406400"/>
          </a:xfrm>
        </p:grpSpPr>
        <p:sp>
          <p:nvSpPr>
            <p:cNvPr name="Freeform 6" id="6"/>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88C2C9"/>
            </a:solidFill>
          </p:spPr>
        </p:sp>
        <p:sp>
          <p:nvSpPr>
            <p:cNvPr name="TextBox 7" id="7"/>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8" id="8"/>
          <p:cNvSpPr/>
          <p:nvPr/>
        </p:nvSpPr>
        <p:spPr>
          <a:xfrm rot="0">
            <a:off x="3627032" y="8815481"/>
            <a:ext cx="326789" cy="0"/>
          </a:xfrm>
          <a:prstGeom prst="line">
            <a:avLst/>
          </a:prstGeom>
          <a:ln cap="rnd" w="47625">
            <a:solidFill>
              <a:srgbClr val="F7F3FE"/>
            </a:solidFill>
            <a:prstDash val="solid"/>
            <a:headEnd type="none" len="sm" w="sm"/>
            <a:tailEnd type="arrow" len="sm" w="med"/>
          </a:ln>
        </p:spPr>
      </p:sp>
      <p:grpSp>
        <p:nvGrpSpPr>
          <p:cNvPr name="Group 9" id="9"/>
          <p:cNvGrpSpPr/>
          <p:nvPr/>
        </p:nvGrpSpPr>
        <p:grpSpPr>
          <a:xfrm rot="5400000">
            <a:off x="1335737" y="7088433"/>
            <a:ext cx="834130" cy="3505604"/>
            <a:chOff x="0" y="0"/>
            <a:chExt cx="660400" cy="2775468"/>
          </a:xfrm>
        </p:grpSpPr>
        <p:sp>
          <p:nvSpPr>
            <p:cNvPr name="Freeform 10" id="10"/>
            <p:cNvSpPr/>
            <p:nvPr/>
          </p:nvSpPr>
          <p:spPr>
            <a:xfrm flipH="false" flipV="false" rot="0">
              <a:off x="0" y="0"/>
              <a:ext cx="660400" cy="2775468"/>
            </a:xfrm>
            <a:custGeom>
              <a:avLst/>
              <a:gdLst/>
              <a:ahLst/>
              <a:cxnLst/>
              <a:rect r="r" b="b" t="t" l="l"/>
              <a:pathLst>
                <a:path h="277546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72098"/>
                  </a:cubicBezTo>
                  <a:lnTo>
                    <a:pt x="660400" y="2775468"/>
                  </a:lnTo>
                  <a:lnTo>
                    <a:pt x="0" y="2775468"/>
                  </a:lnTo>
                  <a:lnTo>
                    <a:pt x="0" y="373882"/>
                  </a:lnTo>
                  <a:cubicBezTo>
                    <a:pt x="1782" y="185660"/>
                    <a:pt x="93019" y="64045"/>
                    <a:pt x="220252" y="19070"/>
                  </a:cubicBezTo>
                  <a:close/>
                </a:path>
              </a:pathLst>
            </a:custGeom>
            <a:solidFill>
              <a:srgbClr val="5D73C6"/>
            </a:solidFill>
          </p:spPr>
        </p:sp>
        <p:sp>
          <p:nvSpPr>
            <p:cNvPr name="TextBox 11" id="11"/>
            <p:cNvSpPr txBox="true"/>
            <p:nvPr/>
          </p:nvSpPr>
          <p:spPr>
            <a:xfrm>
              <a:off x="0" y="79375"/>
              <a:ext cx="660400" cy="2696093"/>
            </a:xfrm>
            <a:prstGeom prst="rect">
              <a:avLst/>
            </a:prstGeom>
          </p:spPr>
          <p:txBody>
            <a:bodyPr anchor="ctr" rtlCol="false" tIns="50800" lIns="50800" bIns="50800" rIns="50800"/>
            <a:lstStyle/>
            <a:p>
              <a:pPr algn="ctr">
                <a:lnSpc>
                  <a:spcPts val="3359"/>
                </a:lnSpc>
              </a:pPr>
            </a:p>
          </p:txBody>
        </p:sp>
      </p:grpSp>
      <p:sp>
        <p:nvSpPr>
          <p:cNvPr name="TextBox 12" id="12"/>
          <p:cNvSpPr txBox="true"/>
          <p:nvPr/>
        </p:nvSpPr>
        <p:spPr>
          <a:xfrm rot="0">
            <a:off x="1028700" y="8584023"/>
            <a:ext cx="2448510" cy="4152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Next Slide</a:t>
            </a:r>
          </a:p>
        </p:txBody>
      </p:sp>
      <p:sp>
        <p:nvSpPr>
          <p:cNvPr name="TextBox 13" id="13"/>
          <p:cNvSpPr txBox="true"/>
          <p:nvPr/>
        </p:nvSpPr>
        <p:spPr>
          <a:xfrm rot="0">
            <a:off x="607449" y="3813877"/>
            <a:ext cx="7170489" cy="2383022"/>
          </a:xfrm>
          <a:prstGeom prst="rect">
            <a:avLst/>
          </a:prstGeom>
        </p:spPr>
        <p:txBody>
          <a:bodyPr anchor="t" rtlCol="false" tIns="0" lIns="0" bIns="0" rIns="0">
            <a:spAutoFit/>
          </a:bodyPr>
          <a:lstStyle/>
          <a:p>
            <a:pPr>
              <a:lnSpc>
                <a:spcPts val="19421"/>
              </a:lnSpc>
              <a:spcBef>
                <a:spcPct val="0"/>
              </a:spcBef>
            </a:pPr>
            <a:r>
              <a:rPr lang="en-US" sz="13872">
                <a:solidFill>
                  <a:srgbClr val="E2E0E1"/>
                </a:solidFill>
                <a:latin typeface="RoxboroughCF Bold"/>
              </a:rPr>
              <a:t>Register</a:t>
            </a:r>
          </a:p>
        </p:txBody>
      </p:sp>
    </p:spTree>
  </p:cSld>
  <p:clrMapOvr>
    <a:masterClrMapping/>
  </p:clrMapOvr>
  <p:transition spd="slow">
    <p:push dir="r"/>
  </p:transition>
  <p:timing>
    <p:tnLst>
      <p:par>
        <p:cTn dur="indefinite" restart="never" nodeType="tmRoot">
          <p:childTnLst>
            <p:video>
              <p:cMediaNode vol="100000">
                <p:cTn fill="hold" display="false">
                  <p:stCondLst>
                    <p:cond delay="indefinite"/>
                  </p:stCondLst>
                </p:cTn>
                <p:tgtEl>
                  <p:spTgt spid="4"/>
                </p:tgtEl>
              </p:cMediaNode>
            </p:video>
          </p:childTnLst>
        </p:cTn>
      </p:par>
    </p:tnLst>
  </p:timing>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E2E0E1"/>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29785" y="4011930"/>
            <a:ext cx="5246370" cy="6738158"/>
            <a:chOff x="0" y="0"/>
            <a:chExt cx="1913890" cy="2458098"/>
          </a:xfrm>
        </p:grpSpPr>
        <p:sp>
          <p:nvSpPr>
            <p:cNvPr name="Freeform 7" id="7"/>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E2E0E1"/>
            </a:solidFill>
          </p:spPr>
        </p:sp>
      </p:grpSp>
      <p:grpSp>
        <p:nvGrpSpPr>
          <p:cNvPr name="Group 8" id="8"/>
          <p:cNvGrpSpPr/>
          <p:nvPr/>
        </p:nvGrpSpPr>
        <p:grpSpPr>
          <a:xfrm rot="0">
            <a:off x="6252380" y="4011930"/>
            <a:ext cx="5246370" cy="6738158"/>
            <a:chOff x="0" y="0"/>
            <a:chExt cx="1913890" cy="2458098"/>
          </a:xfrm>
        </p:grpSpPr>
        <p:sp>
          <p:nvSpPr>
            <p:cNvPr name="Freeform 9" id="9"/>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E2E0E1"/>
            </a:solidFill>
          </p:spPr>
        </p:sp>
      </p:grpSp>
      <p:grpSp>
        <p:nvGrpSpPr>
          <p:cNvPr name="Group 10" id="10"/>
          <p:cNvGrpSpPr/>
          <p:nvPr/>
        </p:nvGrpSpPr>
        <p:grpSpPr>
          <a:xfrm rot="0">
            <a:off x="11774975" y="4011930"/>
            <a:ext cx="5246370" cy="6738158"/>
            <a:chOff x="0" y="0"/>
            <a:chExt cx="1913890" cy="2458098"/>
          </a:xfrm>
        </p:grpSpPr>
        <p:sp>
          <p:nvSpPr>
            <p:cNvPr name="Freeform 11" id="11"/>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E2E0E1"/>
            </a:solidFill>
          </p:spPr>
        </p:sp>
      </p:grpSp>
      <p:grpSp>
        <p:nvGrpSpPr>
          <p:cNvPr name="Group 12" id="12"/>
          <p:cNvGrpSpPr/>
          <p:nvPr/>
        </p:nvGrpSpPr>
        <p:grpSpPr>
          <a:xfrm rot="0">
            <a:off x="5439285" y="3481153"/>
            <a:ext cx="1073740" cy="107374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C2C9"/>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5" id="15"/>
          <p:cNvGrpSpPr/>
          <p:nvPr/>
        </p:nvGrpSpPr>
        <p:grpSpPr>
          <a:xfrm rot="0">
            <a:off x="10961880" y="3481153"/>
            <a:ext cx="1073740" cy="107374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C2C9"/>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8" id="18"/>
          <p:cNvSpPr/>
          <p:nvPr/>
        </p:nvSpPr>
        <p:spPr>
          <a:xfrm flipH="false" flipV="false" rot="0">
            <a:off x="5645169"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9" id="19"/>
          <p:cNvSpPr/>
          <p:nvPr/>
        </p:nvSpPr>
        <p:spPr>
          <a:xfrm flipH="false" flipV="false" rot="0">
            <a:off x="11167764"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20" id="20"/>
          <p:cNvGrpSpPr/>
          <p:nvPr/>
        </p:nvGrpSpPr>
        <p:grpSpPr>
          <a:xfrm rot="0">
            <a:off x="876956" y="5027315"/>
            <a:ext cx="4952028" cy="4707389"/>
            <a:chOff x="0" y="0"/>
            <a:chExt cx="812800" cy="772646"/>
          </a:xfrm>
        </p:grpSpPr>
        <p:sp>
          <p:nvSpPr>
            <p:cNvPr name="Freeform 21" id="21"/>
            <p:cNvSpPr/>
            <p:nvPr/>
          </p:nvSpPr>
          <p:spPr>
            <a:xfrm flipH="false" flipV="false" rot="0">
              <a:off x="0" y="0"/>
              <a:ext cx="812800" cy="772646"/>
            </a:xfrm>
            <a:custGeom>
              <a:avLst/>
              <a:gdLst/>
              <a:ahLst/>
              <a:cxnLst/>
              <a:rect r="r" b="b" t="t" l="l"/>
              <a:pathLst>
                <a:path h="772646" w="812800">
                  <a:moveTo>
                    <a:pt x="35958" y="0"/>
                  </a:moveTo>
                  <a:lnTo>
                    <a:pt x="776842" y="0"/>
                  </a:lnTo>
                  <a:cubicBezTo>
                    <a:pt x="786379" y="0"/>
                    <a:pt x="795525" y="3788"/>
                    <a:pt x="802268" y="10532"/>
                  </a:cubicBezTo>
                  <a:cubicBezTo>
                    <a:pt x="809012" y="17275"/>
                    <a:pt x="812800" y="26421"/>
                    <a:pt x="812800" y="35958"/>
                  </a:cubicBezTo>
                  <a:lnTo>
                    <a:pt x="812800" y="736688"/>
                  </a:lnTo>
                  <a:cubicBezTo>
                    <a:pt x="812800" y="756547"/>
                    <a:pt x="796701" y="772646"/>
                    <a:pt x="776842" y="772646"/>
                  </a:cubicBezTo>
                  <a:lnTo>
                    <a:pt x="35958" y="772646"/>
                  </a:lnTo>
                  <a:cubicBezTo>
                    <a:pt x="26421" y="772646"/>
                    <a:pt x="17275" y="768858"/>
                    <a:pt x="10532" y="762114"/>
                  </a:cubicBezTo>
                  <a:cubicBezTo>
                    <a:pt x="3788" y="755371"/>
                    <a:pt x="0" y="746225"/>
                    <a:pt x="0" y="736688"/>
                  </a:cubicBezTo>
                  <a:lnTo>
                    <a:pt x="0" y="35958"/>
                  </a:lnTo>
                  <a:cubicBezTo>
                    <a:pt x="0" y="26421"/>
                    <a:pt x="3788" y="17275"/>
                    <a:pt x="10532" y="10532"/>
                  </a:cubicBezTo>
                  <a:cubicBezTo>
                    <a:pt x="17275" y="3788"/>
                    <a:pt x="26421" y="0"/>
                    <a:pt x="35958" y="0"/>
                  </a:cubicBezTo>
                  <a:close/>
                </a:path>
              </a:pathLst>
            </a:custGeom>
            <a:blipFill>
              <a:blip r:embed="rId5"/>
              <a:stretch>
                <a:fillRect l="-388" t="0" r="-388" b="0"/>
              </a:stretch>
            </a:blipFill>
          </p:spPr>
        </p:sp>
      </p:grpSp>
      <p:grpSp>
        <p:nvGrpSpPr>
          <p:cNvPr name="Group 22" id="22"/>
          <p:cNvGrpSpPr/>
          <p:nvPr/>
        </p:nvGrpSpPr>
        <p:grpSpPr>
          <a:xfrm rot="0">
            <a:off x="6414716" y="5027315"/>
            <a:ext cx="4921699" cy="4678558"/>
            <a:chOff x="0" y="0"/>
            <a:chExt cx="812800" cy="772646"/>
          </a:xfrm>
        </p:grpSpPr>
        <p:sp>
          <p:nvSpPr>
            <p:cNvPr name="Freeform 23" id="23"/>
            <p:cNvSpPr/>
            <p:nvPr/>
          </p:nvSpPr>
          <p:spPr>
            <a:xfrm flipH="false" flipV="false" rot="0">
              <a:off x="0" y="0"/>
              <a:ext cx="812800" cy="772646"/>
            </a:xfrm>
            <a:custGeom>
              <a:avLst/>
              <a:gdLst/>
              <a:ahLst/>
              <a:cxnLst/>
              <a:rect r="r" b="b" t="t" l="l"/>
              <a:pathLst>
                <a:path h="772646" w="812800">
                  <a:moveTo>
                    <a:pt x="36179" y="0"/>
                  </a:moveTo>
                  <a:lnTo>
                    <a:pt x="776621" y="0"/>
                  </a:lnTo>
                  <a:cubicBezTo>
                    <a:pt x="786216" y="0"/>
                    <a:pt x="795418" y="3812"/>
                    <a:pt x="802203" y="10597"/>
                  </a:cubicBezTo>
                  <a:cubicBezTo>
                    <a:pt x="808988" y="17382"/>
                    <a:pt x="812800" y="26584"/>
                    <a:pt x="812800" y="36179"/>
                  </a:cubicBezTo>
                  <a:lnTo>
                    <a:pt x="812800" y="736467"/>
                  </a:lnTo>
                  <a:cubicBezTo>
                    <a:pt x="812800" y="756448"/>
                    <a:pt x="796602" y="772646"/>
                    <a:pt x="776621" y="772646"/>
                  </a:cubicBezTo>
                  <a:lnTo>
                    <a:pt x="36179" y="772646"/>
                  </a:lnTo>
                  <a:cubicBezTo>
                    <a:pt x="26584" y="772646"/>
                    <a:pt x="17382" y="768835"/>
                    <a:pt x="10597" y="762050"/>
                  </a:cubicBezTo>
                  <a:cubicBezTo>
                    <a:pt x="3812" y="755265"/>
                    <a:pt x="0" y="746062"/>
                    <a:pt x="0" y="736467"/>
                  </a:cubicBezTo>
                  <a:lnTo>
                    <a:pt x="0" y="36179"/>
                  </a:lnTo>
                  <a:cubicBezTo>
                    <a:pt x="0" y="26584"/>
                    <a:pt x="3812" y="17382"/>
                    <a:pt x="10597" y="10597"/>
                  </a:cubicBezTo>
                  <a:cubicBezTo>
                    <a:pt x="17382" y="3812"/>
                    <a:pt x="26584" y="0"/>
                    <a:pt x="36179" y="0"/>
                  </a:cubicBezTo>
                  <a:close/>
                </a:path>
              </a:pathLst>
            </a:custGeom>
            <a:blipFill>
              <a:blip r:embed="rId6"/>
              <a:stretch>
                <a:fillRect l="-847" t="0" r="-847" b="0"/>
              </a:stretch>
            </a:blipFill>
          </p:spPr>
        </p:sp>
      </p:grpSp>
      <p:grpSp>
        <p:nvGrpSpPr>
          <p:cNvPr name="Group 24" id="24"/>
          <p:cNvGrpSpPr/>
          <p:nvPr/>
        </p:nvGrpSpPr>
        <p:grpSpPr>
          <a:xfrm rot="0">
            <a:off x="11937311" y="5041730"/>
            <a:ext cx="4921699" cy="4678558"/>
            <a:chOff x="0" y="0"/>
            <a:chExt cx="812800" cy="772646"/>
          </a:xfrm>
        </p:grpSpPr>
        <p:sp>
          <p:nvSpPr>
            <p:cNvPr name="Freeform 25" id="25"/>
            <p:cNvSpPr/>
            <p:nvPr/>
          </p:nvSpPr>
          <p:spPr>
            <a:xfrm flipH="false" flipV="false" rot="0">
              <a:off x="0" y="0"/>
              <a:ext cx="812800" cy="772646"/>
            </a:xfrm>
            <a:custGeom>
              <a:avLst/>
              <a:gdLst/>
              <a:ahLst/>
              <a:cxnLst/>
              <a:rect r="r" b="b" t="t" l="l"/>
              <a:pathLst>
                <a:path h="772646" w="812800">
                  <a:moveTo>
                    <a:pt x="36179" y="0"/>
                  </a:moveTo>
                  <a:lnTo>
                    <a:pt x="776621" y="0"/>
                  </a:lnTo>
                  <a:cubicBezTo>
                    <a:pt x="786216" y="0"/>
                    <a:pt x="795418" y="3812"/>
                    <a:pt x="802203" y="10597"/>
                  </a:cubicBezTo>
                  <a:cubicBezTo>
                    <a:pt x="808988" y="17382"/>
                    <a:pt x="812800" y="26584"/>
                    <a:pt x="812800" y="36179"/>
                  </a:cubicBezTo>
                  <a:lnTo>
                    <a:pt x="812800" y="736467"/>
                  </a:lnTo>
                  <a:cubicBezTo>
                    <a:pt x="812800" y="756448"/>
                    <a:pt x="796602" y="772646"/>
                    <a:pt x="776621" y="772646"/>
                  </a:cubicBezTo>
                  <a:lnTo>
                    <a:pt x="36179" y="772646"/>
                  </a:lnTo>
                  <a:cubicBezTo>
                    <a:pt x="26584" y="772646"/>
                    <a:pt x="17382" y="768835"/>
                    <a:pt x="10597" y="762050"/>
                  </a:cubicBezTo>
                  <a:cubicBezTo>
                    <a:pt x="3812" y="755265"/>
                    <a:pt x="0" y="746062"/>
                    <a:pt x="0" y="736467"/>
                  </a:cubicBezTo>
                  <a:lnTo>
                    <a:pt x="0" y="36179"/>
                  </a:lnTo>
                  <a:cubicBezTo>
                    <a:pt x="0" y="26584"/>
                    <a:pt x="3812" y="17382"/>
                    <a:pt x="10597" y="10597"/>
                  </a:cubicBezTo>
                  <a:cubicBezTo>
                    <a:pt x="17382" y="3812"/>
                    <a:pt x="26584" y="0"/>
                    <a:pt x="36179" y="0"/>
                  </a:cubicBezTo>
                  <a:close/>
                </a:path>
              </a:pathLst>
            </a:custGeom>
            <a:blipFill>
              <a:blip r:embed="rId7"/>
              <a:stretch>
                <a:fillRect l="-765" t="0" r="-765" b="0"/>
              </a:stretch>
            </a:blipFill>
          </p:spPr>
        </p:sp>
      </p:grpSp>
      <p:sp>
        <p:nvSpPr>
          <p:cNvPr name="TextBox 26" id="26"/>
          <p:cNvSpPr txBox="true"/>
          <p:nvPr/>
        </p:nvSpPr>
        <p:spPr>
          <a:xfrm rot="0">
            <a:off x="522057" y="204474"/>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Register User</a:t>
            </a:r>
          </a:p>
        </p:txBody>
      </p:sp>
      <p:sp>
        <p:nvSpPr>
          <p:cNvPr name="TextBox 27" id="27"/>
          <p:cNvSpPr txBox="true"/>
          <p:nvPr/>
        </p:nvSpPr>
        <p:spPr>
          <a:xfrm rot="0">
            <a:off x="1028700" y="2246713"/>
            <a:ext cx="14808510" cy="952677"/>
          </a:xfrm>
          <a:prstGeom prst="rect">
            <a:avLst/>
          </a:prstGeom>
        </p:spPr>
        <p:txBody>
          <a:bodyPr anchor="t" rtlCol="false" tIns="0" lIns="0" bIns="0" rIns="0">
            <a:spAutoFit/>
          </a:bodyPr>
          <a:lstStyle/>
          <a:p>
            <a:pPr>
              <a:lnSpc>
                <a:spcPts val="2568"/>
              </a:lnSpc>
              <a:spcBef>
                <a:spcPct val="0"/>
              </a:spcBef>
            </a:pPr>
            <a:r>
              <a:rPr lang="en-US" sz="1834">
                <a:solidFill>
                  <a:srgbClr val="E2E0E1"/>
                </a:solidFill>
                <a:latin typeface="RoxboroughCF"/>
              </a:rPr>
              <a:t>Pada fitur register, user akan diminta menginputkan beberapa data diri untuk menginisialisasi akun. Kami menggunakan sistem enkripsi AES yang bersifat simetris dengan alasan AES adalah sistem keamanan simetris paling kuat dan paling umum digunakan. Untuk nomor KTP User akan kami simpan dalam enkripsi steganography dengan cover image KTP yang di upload User.</a:t>
            </a:r>
            <a:r>
              <a:rPr lang="en-US" sz="1834">
                <a:solidFill>
                  <a:srgbClr val="E2E0E1"/>
                </a:solidFill>
                <a:latin typeface="RoxboroughCF"/>
              </a:rPr>
              <a:t> </a:t>
            </a:r>
          </a:p>
        </p:txBody>
      </p:sp>
    </p:spTree>
  </p:cSld>
  <p:clrMapOvr>
    <a:masterClrMapping/>
  </p:clrMapOvr>
  <p:transition spd="slow">
    <p:push dir="u"/>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88C2C9"/>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1028700" y="4011930"/>
            <a:ext cx="16230600" cy="6738158"/>
            <a:chOff x="0" y="0"/>
            <a:chExt cx="5920967" cy="2458098"/>
          </a:xfrm>
        </p:grpSpPr>
        <p:sp>
          <p:nvSpPr>
            <p:cNvPr name="Freeform 7" id="7"/>
            <p:cNvSpPr/>
            <p:nvPr/>
          </p:nvSpPr>
          <p:spPr>
            <a:xfrm flipH="false" flipV="false" rot="0">
              <a:off x="0" y="0"/>
              <a:ext cx="5920967" cy="2458098"/>
            </a:xfrm>
            <a:custGeom>
              <a:avLst/>
              <a:gdLst/>
              <a:ahLst/>
              <a:cxnLst/>
              <a:rect r="r" b="b" t="t" l="l"/>
              <a:pathLst>
                <a:path h="2458098" w="5920967">
                  <a:moveTo>
                    <a:pt x="5796507" y="2458098"/>
                  </a:moveTo>
                  <a:lnTo>
                    <a:pt x="124460" y="2458098"/>
                  </a:lnTo>
                  <a:cubicBezTo>
                    <a:pt x="55880" y="2458098"/>
                    <a:pt x="0" y="2402218"/>
                    <a:pt x="0" y="2333638"/>
                  </a:cubicBezTo>
                  <a:lnTo>
                    <a:pt x="0" y="124460"/>
                  </a:lnTo>
                  <a:cubicBezTo>
                    <a:pt x="0" y="55880"/>
                    <a:pt x="55880" y="0"/>
                    <a:pt x="124460" y="0"/>
                  </a:cubicBezTo>
                  <a:lnTo>
                    <a:pt x="5796507" y="0"/>
                  </a:lnTo>
                  <a:cubicBezTo>
                    <a:pt x="5865087" y="0"/>
                    <a:pt x="5920967" y="55880"/>
                    <a:pt x="5920967" y="124460"/>
                  </a:cubicBezTo>
                  <a:lnTo>
                    <a:pt x="5920967" y="2333638"/>
                  </a:lnTo>
                  <a:cubicBezTo>
                    <a:pt x="5920967" y="2402218"/>
                    <a:pt x="5865087" y="2458098"/>
                    <a:pt x="5796507" y="2458098"/>
                  </a:cubicBezTo>
                  <a:close/>
                </a:path>
              </a:pathLst>
            </a:custGeom>
            <a:solidFill>
              <a:srgbClr val="88C2C9"/>
            </a:solidFill>
          </p:spPr>
        </p:sp>
      </p:grpSp>
      <p:grpSp>
        <p:nvGrpSpPr>
          <p:cNvPr name="Group 8" id="8"/>
          <p:cNvGrpSpPr/>
          <p:nvPr/>
        </p:nvGrpSpPr>
        <p:grpSpPr>
          <a:xfrm rot="0">
            <a:off x="522057" y="3637540"/>
            <a:ext cx="1073740" cy="107374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5E8E"/>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1" id="11"/>
          <p:cNvSpPr/>
          <p:nvPr/>
        </p:nvSpPr>
        <p:spPr>
          <a:xfrm flipH="false" flipV="false" rot="0">
            <a:off x="727941" y="3936514"/>
            <a:ext cx="661973" cy="475793"/>
          </a:xfrm>
          <a:custGeom>
            <a:avLst/>
            <a:gdLst/>
            <a:ahLst/>
            <a:cxnLst/>
            <a:rect r="r" b="b" t="t" l="l"/>
            <a:pathLst>
              <a:path h="475793" w="661973">
                <a:moveTo>
                  <a:pt x="0" y="0"/>
                </a:moveTo>
                <a:lnTo>
                  <a:pt x="661973" y="0"/>
                </a:lnTo>
                <a:lnTo>
                  <a:pt x="661973" y="475793"/>
                </a:lnTo>
                <a:lnTo>
                  <a:pt x="0" y="475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2" id="12"/>
          <p:cNvGrpSpPr/>
          <p:nvPr/>
        </p:nvGrpSpPr>
        <p:grpSpPr>
          <a:xfrm rot="0">
            <a:off x="1610873" y="4551966"/>
            <a:ext cx="15066254" cy="4994592"/>
            <a:chOff x="0" y="0"/>
            <a:chExt cx="2488135" cy="824838"/>
          </a:xfrm>
        </p:grpSpPr>
        <p:sp>
          <p:nvSpPr>
            <p:cNvPr name="Freeform 13" id="13"/>
            <p:cNvSpPr/>
            <p:nvPr/>
          </p:nvSpPr>
          <p:spPr>
            <a:xfrm flipH="false" flipV="false" rot="0">
              <a:off x="0" y="0"/>
              <a:ext cx="2488135" cy="824838"/>
            </a:xfrm>
            <a:custGeom>
              <a:avLst/>
              <a:gdLst/>
              <a:ahLst/>
              <a:cxnLst/>
              <a:rect r="r" b="b" t="t" l="l"/>
              <a:pathLst>
                <a:path h="824838" w="2488135">
                  <a:moveTo>
                    <a:pt x="11819" y="0"/>
                  </a:moveTo>
                  <a:lnTo>
                    <a:pt x="2476316" y="0"/>
                  </a:lnTo>
                  <a:cubicBezTo>
                    <a:pt x="2482844" y="0"/>
                    <a:pt x="2488135" y="5291"/>
                    <a:pt x="2488135" y="11819"/>
                  </a:cubicBezTo>
                  <a:lnTo>
                    <a:pt x="2488135" y="813019"/>
                  </a:lnTo>
                  <a:cubicBezTo>
                    <a:pt x="2488135" y="816154"/>
                    <a:pt x="2486890" y="819160"/>
                    <a:pt x="2484674" y="821377"/>
                  </a:cubicBezTo>
                  <a:cubicBezTo>
                    <a:pt x="2482457" y="823593"/>
                    <a:pt x="2479451" y="824838"/>
                    <a:pt x="2476316" y="824838"/>
                  </a:cubicBezTo>
                  <a:lnTo>
                    <a:pt x="11819" y="824838"/>
                  </a:lnTo>
                  <a:cubicBezTo>
                    <a:pt x="8684" y="824838"/>
                    <a:pt x="5678" y="823593"/>
                    <a:pt x="3462" y="821377"/>
                  </a:cubicBezTo>
                  <a:cubicBezTo>
                    <a:pt x="1245" y="819160"/>
                    <a:pt x="0" y="816154"/>
                    <a:pt x="0" y="813019"/>
                  </a:cubicBezTo>
                  <a:lnTo>
                    <a:pt x="0" y="11819"/>
                  </a:lnTo>
                  <a:cubicBezTo>
                    <a:pt x="0" y="8684"/>
                    <a:pt x="1245" y="5678"/>
                    <a:pt x="3462" y="3462"/>
                  </a:cubicBezTo>
                  <a:cubicBezTo>
                    <a:pt x="5678" y="1245"/>
                    <a:pt x="8684" y="0"/>
                    <a:pt x="11819" y="0"/>
                  </a:cubicBezTo>
                  <a:close/>
                </a:path>
              </a:pathLst>
            </a:custGeom>
            <a:blipFill>
              <a:blip r:embed="rId5"/>
              <a:stretch>
                <a:fillRect l="0" t="-783" r="0" b="-783"/>
              </a:stretch>
            </a:blipFill>
          </p:spPr>
        </p:sp>
      </p:grpSp>
      <p:sp>
        <p:nvSpPr>
          <p:cNvPr name="TextBox 14" id="14"/>
          <p:cNvSpPr txBox="true"/>
          <p:nvPr/>
        </p:nvSpPr>
        <p:spPr>
          <a:xfrm rot="0">
            <a:off x="522057" y="213999"/>
            <a:ext cx="9025665" cy="946152"/>
          </a:xfrm>
          <a:prstGeom prst="rect">
            <a:avLst/>
          </a:prstGeom>
        </p:spPr>
        <p:txBody>
          <a:bodyPr anchor="t" rtlCol="false" tIns="0" lIns="0" bIns="0" rIns="0">
            <a:spAutoFit/>
          </a:bodyPr>
          <a:lstStyle/>
          <a:p>
            <a:pPr>
              <a:lnSpc>
                <a:spcPts val="7699"/>
              </a:lnSpc>
              <a:spcBef>
                <a:spcPct val="0"/>
              </a:spcBef>
            </a:pPr>
            <a:r>
              <a:rPr lang="en-US" sz="5499">
                <a:solidFill>
                  <a:srgbClr val="E2E0E1"/>
                </a:solidFill>
                <a:latin typeface="RoxboroughCF Bold"/>
              </a:rPr>
              <a:t>Hasil Enkripsi Field User</a:t>
            </a:r>
          </a:p>
        </p:txBody>
      </p:sp>
      <p:sp>
        <p:nvSpPr>
          <p:cNvPr name="TextBox 15" id="15"/>
          <p:cNvSpPr txBox="true"/>
          <p:nvPr/>
        </p:nvSpPr>
        <p:spPr>
          <a:xfrm rot="0">
            <a:off x="1028700" y="2227663"/>
            <a:ext cx="12873983" cy="8343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a:rPr>
              <a:t>Setelah User berhasil melakukan registrasi akun, maka tampilan data user pada database sistem adalah sebagai berikut.</a:t>
            </a:r>
            <a:r>
              <a:rPr lang="en-US" sz="2400">
                <a:solidFill>
                  <a:srgbClr val="E2E0E1"/>
                </a:solidFill>
                <a:latin typeface="RoxboroughCF"/>
              </a:rPr>
              <a:t> </a:t>
            </a:r>
          </a:p>
        </p:txBody>
      </p:sp>
      <p:sp>
        <p:nvSpPr>
          <p:cNvPr name="TextBox 16" id="16"/>
          <p:cNvSpPr txBox="true"/>
          <p:nvPr/>
        </p:nvSpPr>
        <p:spPr>
          <a:xfrm rot="0">
            <a:off x="2707008" y="9743973"/>
            <a:ext cx="12873983" cy="290195"/>
          </a:xfrm>
          <a:prstGeom prst="rect">
            <a:avLst/>
          </a:prstGeom>
        </p:spPr>
        <p:txBody>
          <a:bodyPr anchor="t" rtlCol="false" tIns="0" lIns="0" bIns="0" rIns="0">
            <a:spAutoFit/>
          </a:bodyPr>
          <a:lstStyle/>
          <a:p>
            <a:pPr algn="ctr">
              <a:lnSpc>
                <a:spcPts val="2380"/>
              </a:lnSpc>
              <a:spcBef>
                <a:spcPct val="0"/>
              </a:spcBef>
            </a:pPr>
            <a:r>
              <a:rPr lang="en-US" sz="1700">
                <a:solidFill>
                  <a:srgbClr val="1E2339"/>
                </a:solidFill>
                <a:latin typeface="RoxboroughCF"/>
              </a:rPr>
              <a:t>Field pada database tersimpan sebagai Cipher Text dan password adalah Hash Code.</a:t>
            </a:r>
          </a:p>
        </p:txBody>
      </p:sp>
    </p:spTree>
  </p:cSld>
  <p:clrMapOvr>
    <a:masterClrMapping/>
  </p:clrMapOvr>
  <p:transition spd="slow">
    <p:push dir="d"/>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A8DFFD"/>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5034890" y="3637540"/>
            <a:ext cx="7399473" cy="7112548"/>
            <a:chOff x="0" y="0"/>
            <a:chExt cx="2699348" cy="2594677"/>
          </a:xfrm>
        </p:grpSpPr>
        <p:sp>
          <p:nvSpPr>
            <p:cNvPr name="Freeform 7" id="7"/>
            <p:cNvSpPr/>
            <p:nvPr/>
          </p:nvSpPr>
          <p:spPr>
            <a:xfrm flipH="false" flipV="false" rot="0">
              <a:off x="0" y="0"/>
              <a:ext cx="2699348" cy="2594677"/>
            </a:xfrm>
            <a:custGeom>
              <a:avLst/>
              <a:gdLst/>
              <a:ahLst/>
              <a:cxnLst/>
              <a:rect r="r" b="b" t="t" l="l"/>
              <a:pathLst>
                <a:path h="2594677" w="2699348">
                  <a:moveTo>
                    <a:pt x="2574888" y="2594677"/>
                  </a:moveTo>
                  <a:lnTo>
                    <a:pt x="124460" y="2594677"/>
                  </a:lnTo>
                  <a:cubicBezTo>
                    <a:pt x="55880" y="2594677"/>
                    <a:pt x="0" y="2538797"/>
                    <a:pt x="0" y="2470217"/>
                  </a:cubicBezTo>
                  <a:lnTo>
                    <a:pt x="0" y="124460"/>
                  </a:lnTo>
                  <a:cubicBezTo>
                    <a:pt x="0" y="55880"/>
                    <a:pt x="55880" y="0"/>
                    <a:pt x="124460" y="0"/>
                  </a:cubicBezTo>
                  <a:lnTo>
                    <a:pt x="2574888" y="0"/>
                  </a:lnTo>
                  <a:cubicBezTo>
                    <a:pt x="2643468" y="0"/>
                    <a:pt x="2699348" y="55880"/>
                    <a:pt x="2699348" y="124460"/>
                  </a:cubicBezTo>
                  <a:lnTo>
                    <a:pt x="2699348" y="2470217"/>
                  </a:lnTo>
                  <a:cubicBezTo>
                    <a:pt x="2699348" y="2538797"/>
                    <a:pt x="2643468" y="2594677"/>
                    <a:pt x="2574888" y="2594677"/>
                  </a:cubicBezTo>
                  <a:close/>
                </a:path>
              </a:pathLst>
            </a:custGeom>
            <a:solidFill>
              <a:srgbClr val="A8DFFD"/>
            </a:solidFill>
          </p:spPr>
        </p:sp>
      </p:grpSp>
      <p:grpSp>
        <p:nvGrpSpPr>
          <p:cNvPr name="Group 8" id="8"/>
          <p:cNvGrpSpPr/>
          <p:nvPr/>
        </p:nvGrpSpPr>
        <p:grpSpPr>
          <a:xfrm rot="0">
            <a:off x="4498020" y="3399644"/>
            <a:ext cx="1073740" cy="107374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5E8E"/>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1" id="11"/>
          <p:cNvSpPr/>
          <p:nvPr/>
        </p:nvSpPr>
        <p:spPr>
          <a:xfrm flipH="false" flipV="false" rot="0">
            <a:off x="4703904" y="3698617"/>
            <a:ext cx="661973" cy="475793"/>
          </a:xfrm>
          <a:custGeom>
            <a:avLst/>
            <a:gdLst/>
            <a:ahLst/>
            <a:cxnLst/>
            <a:rect r="r" b="b" t="t" l="l"/>
            <a:pathLst>
              <a:path h="475793" w="661973">
                <a:moveTo>
                  <a:pt x="0" y="0"/>
                </a:moveTo>
                <a:lnTo>
                  <a:pt x="661972" y="0"/>
                </a:lnTo>
                <a:lnTo>
                  <a:pt x="661972" y="475793"/>
                </a:lnTo>
                <a:lnTo>
                  <a:pt x="0" y="475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5478999" y="3936514"/>
            <a:ext cx="6510673" cy="6095687"/>
          </a:xfrm>
          <a:custGeom>
            <a:avLst/>
            <a:gdLst/>
            <a:ahLst/>
            <a:cxnLst/>
            <a:rect r="r" b="b" t="t" l="l"/>
            <a:pathLst>
              <a:path h="6095687" w="6510673">
                <a:moveTo>
                  <a:pt x="0" y="0"/>
                </a:moveTo>
                <a:lnTo>
                  <a:pt x="6510673" y="0"/>
                </a:lnTo>
                <a:lnTo>
                  <a:pt x="6510673" y="6095687"/>
                </a:lnTo>
                <a:lnTo>
                  <a:pt x="0" y="6095687"/>
                </a:lnTo>
                <a:lnTo>
                  <a:pt x="0" y="0"/>
                </a:lnTo>
                <a:close/>
              </a:path>
            </a:pathLst>
          </a:custGeom>
          <a:blipFill>
            <a:blip r:embed="rId5"/>
            <a:stretch>
              <a:fillRect l="0" t="0" r="0" b="0"/>
            </a:stretch>
          </a:blipFill>
        </p:spPr>
      </p:sp>
      <p:sp>
        <p:nvSpPr>
          <p:cNvPr name="TextBox 13" id="13"/>
          <p:cNvSpPr txBox="true"/>
          <p:nvPr/>
        </p:nvSpPr>
        <p:spPr>
          <a:xfrm rot="0">
            <a:off x="522057" y="213999"/>
            <a:ext cx="9025665" cy="946152"/>
          </a:xfrm>
          <a:prstGeom prst="rect">
            <a:avLst/>
          </a:prstGeom>
        </p:spPr>
        <p:txBody>
          <a:bodyPr anchor="t" rtlCol="false" tIns="0" lIns="0" bIns="0" rIns="0">
            <a:spAutoFit/>
          </a:bodyPr>
          <a:lstStyle/>
          <a:p>
            <a:pPr>
              <a:lnSpc>
                <a:spcPts val="7699"/>
              </a:lnSpc>
              <a:spcBef>
                <a:spcPct val="0"/>
              </a:spcBef>
            </a:pPr>
            <a:r>
              <a:rPr lang="en-US" sz="5499">
                <a:solidFill>
                  <a:srgbClr val="E2E0E1"/>
                </a:solidFill>
                <a:latin typeface="RoxboroughCF Bold"/>
              </a:rPr>
              <a:t>Encode Steganography</a:t>
            </a:r>
          </a:p>
        </p:txBody>
      </p:sp>
      <p:sp>
        <p:nvSpPr>
          <p:cNvPr name="TextBox 14" id="14"/>
          <p:cNvSpPr txBox="true"/>
          <p:nvPr/>
        </p:nvSpPr>
        <p:spPr>
          <a:xfrm rot="0">
            <a:off x="1028700" y="2227663"/>
            <a:ext cx="12873983" cy="8343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a:rPr>
              <a:t>User harus mengupload gambar dan mengisi text berupa nomor KTP yang akan disisipkan ke dalam gambar</a:t>
            </a:r>
          </a:p>
        </p:txBody>
      </p:sp>
    </p:spTree>
  </p:cSld>
  <p:clrMapOvr>
    <a:masterClrMapping/>
  </p:clrMapOvr>
  <p:transition spd="slow">
    <p:push dir="u"/>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A8DFFD"/>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3987970" y="3637540"/>
            <a:ext cx="10107810" cy="7112548"/>
            <a:chOff x="0" y="0"/>
            <a:chExt cx="3687357" cy="2594677"/>
          </a:xfrm>
        </p:grpSpPr>
        <p:sp>
          <p:nvSpPr>
            <p:cNvPr name="Freeform 7" id="7"/>
            <p:cNvSpPr/>
            <p:nvPr/>
          </p:nvSpPr>
          <p:spPr>
            <a:xfrm flipH="false" flipV="false" rot="0">
              <a:off x="0" y="0"/>
              <a:ext cx="3687357" cy="2594677"/>
            </a:xfrm>
            <a:custGeom>
              <a:avLst/>
              <a:gdLst/>
              <a:ahLst/>
              <a:cxnLst/>
              <a:rect r="r" b="b" t="t" l="l"/>
              <a:pathLst>
                <a:path h="2594677" w="3687357">
                  <a:moveTo>
                    <a:pt x="3562896" y="2594677"/>
                  </a:moveTo>
                  <a:lnTo>
                    <a:pt x="124460" y="2594677"/>
                  </a:lnTo>
                  <a:cubicBezTo>
                    <a:pt x="55880" y="2594677"/>
                    <a:pt x="0" y="2538797"/>
                    <a:pt x="0" y="2470217"/>
                  </a:cubicBezTo>
                  <a:lnTo>
                    <a:pt x="0" y="124460"/>
                  </a:lnTo>
                  <a:cubicBezTo>
                    <a:pt x="0" y="55880"/>
                    <a:pt x="55880" y="0"/>
                    <a:pt x="124460" y="0"/>
                  </a:cubicBezTo>
                  <a:lnTo>
                    <a:pt x="3562897" y="0"/>
                  </a:lnTo>
                  <a:cubicBezTo>
                    <a:pt x="3631477" y="0"/>
                    <a:pt x="3687357" y="55880"/>
                    <a:pt x="3687357" y="124460"/>
                  </a:cubicBezTo>
                  <a:lnTo>
                    <a:pt x="3687357" y="2470217"/>
                  </a:lnTo>
                  <a:cubicBezTo>
                    <a:pt x="3687357" y="2538797"/>
                    <a:pt x="3631477" y="2594677"/>
                    <a:pt x="3562897" y="2594677"/>
                  </a:cubicBezTo>
                  <a:close/>
                </a:path>
              </a:pathLst>
            </a:custGeom>
            <a:solidFill>
              <a:srgbClr val="A8DFFD"/>
            </a:solidFill>
          </p:spPr>
        </p:sp>
      </p:grpSp>
      <p:sp>
        <p:nvSpPr>
          <p:cNvPr name="Freeform 8" id="8"/>
          <p:cNvSpPr/>
          <p:nvPr/>
        </p:nvSpPr>
        <p:spPr>
          <a:xfrm flipH="false" flipV="false" rot="0">
            <a:off x="4716922" y="3936514"/>
            <a:ext cx="8854157" cy="6185661"/>
          </a:xfrm>
          <a:custGeom>
            <a:avLst/>
            <a:gdLst/>
            <a:ahLst/>
            <a:cxnLst/>
            <a:rect r="r" b="b" t="t" l="l"/>
            <a:pathLst>
              <a:path h="6185661" w="8854157">
                <a:moveTo>
                  <a:pt x="0" y="0"/>
                </a:moveTo>
                <a:lnTo>
                  <a:pt x="8854156" y="0"/>
                </a:lnTo>
                <a:lnTo>
                  <a:pt x="8854156" y="6185661"/>
                </a:lnTo>
                <a:lnTo>
                  <a:pt x="0" y="6185661"/>
                </a:lnTo>
                <a:lnTo>
                  <a:pt x="0" y="0"/>
                </a:lnTo>
                <a:close/>
              </a:path>
            </a:pathLst>
          </a:custGeom>
          <a:blipFill>
            <a:blip r:embed="rId3"/>
            <a:stretch>
              <a:fillRect l="0" t="0" r="0" b="0"/>
            </a:stretch>
          </a:blipFill>
        </p:spPr>
      </p:sp>
      <p:grpSp>
        <p:nvGrpSpPr>
          <p:cNvPr name="Group 9" id="9"/>
          <p:cNvGrpSpPr/>
          <p:nvPr/>
        </p:nvGrpSpPr>
        <p:grpSpPr>
          <a:xfrm rot="0">
            <a:off x="4498020" y="3399644"/>
            <a:ext cx="1073740" cy="107374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5E8E"/>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2" id="12"/>
          <p:cNvSpPr/>
          <p:nvPr/>
        </p:nvSpPr>
        <p:spPr>
          <a:xfrm flipH="false" flipV="false" rot="0">
            <a:off x="4703904" y="3698617"/>
            <a:ext cx="661973" cy="475793"/>
          </a:xfrm>
          <a:custGeom>
            <a:avLst/>
            <a:gdLst/>
            <a:ahLst/>
            <a:cxnLst/>
            <a:rect r="r" b="b" t="t" l="l"/>
            <a:pathLst>
              <a:path h="475793" w="661973">
                <a:moveTo>
                  <a:pt x="0" y="0"/>
                </a:moveTo>
                <a:lnTo>
                  <a:pt x="661972" y="0"/>
                </a:lnTo>
                <a:lnTo>
                  <a:pt x="661972" y="475793"/>
                </a:lnTo>
                <a:lnTo>
                  <a:pt x="0" y="47579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522057" y="213999"/>
            <a:ext cx="9025665" cy="946152"/>
          </a:xfrm>
          <a:prstGeom prst="rect">
            <a:avLst/>
          </a:prstGeom>
        </p:spPr>
        <p:txBody>
          <a:bodyPr anchor="t" rtlCol="false" tIns="0" lIns="0" bIns="0" rIns="0">
            <a:spAutoFit/>
          </a:bodyPr>
          <a:lstStyle/>
          <a:p>
            <a:pPr>
              <a:lnSpc>
                <a:spcPts val="7699"/>
              </a:lnSpc>
              <a:spcBef>
                <a:spcPct val="0"/>
              </a:spcBef>
            </a:pPr>
            <a:r>
              <a:rPr lang="en-US" sz="5499">
                <a:solidFill>
                  <a:srgbClr val="E2E0E1"/>
                </a:solidFill>
                <a:latin typeface="RoxboroughCF Bold"/>
              </a:rPr>
              <a:t>Decode Steganography</a:t>
            </a:r>
          </a:p>
        </p:txBody>
      </p:sp>
      <p:sp>
        <p:nvSpPr>
          <p:cNvPr name="TextBox 14" id="14"/>
          <p:cNvSpPr txBox="true"/>
          <p:nvPr/>
        </p:nvSpPr>
        <p:spPr>
          <a:xfrm rot="0">
            <a:off x="1028700" y="2227663"/>
            <a:ext cx="12873983" cy="8343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a:rPr>
              <a:t>Hanya admin yang dapat mengecek isi steganography dari  konsumen, berikut merupakan bukti dari berhasilnya proses steganography</a:t>
            </a:r>
          </a:p>
        </p:txBody>
      </p:sp>
    </p:spTree>
  </p:cSld>
  <p:clrMapOvr>
    <a:masterClrMapping/>
  </p:clrMapOvr>
  <p:transition spd="slow">
    <p:push dir="u"/>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2505298" y="7837483"/>
            <a:ext cx="1374178" cy="669646"/>
            <a:chOff x="0" y="0"/>
            <a:chExt cx="833972" cy="406400"/>
          </a:xfrm>
        </p:grpSpPr>
        <p:sp>
          <p:nvSpPr>
            <p:cNvPr name="Freeform 4" id="4"/>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88C2C9"/>
            </a:solidFill>
          </p:spPr>
        </p:sp>
        <p:sp>
          <p:nvSpPr>
            <p:cNvPr name="TextBox 5" id="5"/>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6" id="6"/>
          <p:cNvSpPr/>
          <p:nvPr/>
        </p:nvSpPr>
        <p:spPr>
          <a:xfrm rot="0">
            <a:off x="3313815" y="8146552"/>
            <a:ext cx="326789" cy="0"/>
          </a:xfrm>
          <a:prstGeom prst="line">
            <a:avLst/>
          </a:prstGeom>
          <a:ln cap="rnd" w="47625">
            <a:solidFill>
              <a:srgbClr val="F7F3FE"/>
            </a:solidFill>
            <a:prstDash val="solid"/>
            <a:headEnd type="none" len="sm" w="sm"/>
            <a:tailEnd type="arrow" len="sm" w="med"/>
          </a:ln>
        </p:spPr>
      </p:sp>
      <p:grpSp>
        <p:nvGrpSpPr>
          <p:cNvPr name="Group 7" id="7"/>
          <p:cNvGrpSpPr/>
          <p:nvPr/>
        </p:nvGrpSpPr>
        <p:grpSpPr>
          <a:xfrm rot="5400000">
            <a:off x="1179129" y="6576113"/>
            <a:ext cx="834130" cy="3192387"/>
            <a:chOff x="0" y="0"/>
            <a:chExt cx="660400" cy="2527487"/>
          </a:xfrm>
        </p:grpSpPr>
        <p:sp>
          <p:nvSpPr>
            <p:cNvPr name="Freeform 8" id="8"/>
            <p:cNvSpPr/>
            <p:nvPr/>
          </p:nvSpPr>
          <p:spPr>
            <a:xfrm flipH="false" flipV="false" rot="0">
              <a:off x="0" y="0"/>
              <a:ext cx="660400" cy="2527487"/>
            </a:xfrm>
            <a:custGeom>
              <a:avLst/>
              <a:gdLst/>
              <a:ahLst/>
              <a:cxnLst/>
              <a:rect r="r" b="b" t="t" l="l"/>
              <a:pathLst>
                <a:path h="2527487"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66590"/>
                  </a:cubicBezTo>
                  <a:lnTo>
                    <a:pt x="660400" y="2527487"/>
                  </a:lnTo>
                  <a:lnTo>
                    <a:pt x="0" y="2527487"/>
                  </a:lnTo>
                  <a:lnTo>
                    <a:pt x="0" y="368194"/>
                  </a:lnTo>
                  <a:cubicBezTo>
                    <a:pt x="1782" y="185660"/>
                    <a:pt x="93019" y="64045"/>
                    <a:pt x="220252" y="19070"/>
                  </a:cubicBezTo>
                  <a:close/>
                </a:path>
              </a:pathLst>
            </a:custGeom>
            <a:solidFill>
              <a:srgbClr val="5D73C6"/>
            </a:solidFill>
          </p:spPr>
        </p:sp>
        <p:sp>
          <p:nvSpPr>
            <p:cNvPr name="TextBox 9" id="9"/>
            <p:cNvSpPr txBox="true"/>
            <p:nvPr/>
          </p:nvSpPr>
          <p:spPr>
            <a:xfrm>
              <a:off x="0" y="79375"/>
              <a:ext cx="660400" cy="2448112"/>
            </a:xfrm>
            <a:prstGeom prst="rect">
              <a:avLst/>
            </a:prstGeom>
          </p:spPr>
          <p:txBody>
            <a:bodyPr anchor="ctr" rtlCol="false" tIns="50800" lIns="50800" bIns="50800" rIns="50800"/>
            <a:lstStyle/>
            <a:p>
              <a:pPr algn="ctr">
                <a:lnSpc>
                  <a:spcPts val="3359"/>
                </a:lnSpc>
              </a:pPr>
            </a:p>
          </p:txBody>
        </p:sp>
      </p:grpSp>
      <p:sp>
        <p:nvSpPr>
          <p:cNvPr name="Freeform 10" id="10"/>
          <p:cNvSpPr/>
          <p:nvPr/>
        </p:nvSpPr>
        <p:spPr>
          <a:xfrm flipH="false" flipV="false" rot="0">
            <a:off x="10973151" y="793103"/>
            <a:ext cx="5462557" cy="8469081"/>
          </a:xfrm>
          <a:custGeom>
            <a:avLst/>
            <a:gdLst/>
            <a:ahLst/>
            <a:cxnLst/>
            <a:rect r="r" b="b" t="t" l="l"/>
            <a:pathLst>
              <a:path h="8469081" w="5462557">
                <a:moveTo>
                  <a:pt x="0" y="0"/>
                </a:moveTo>
                <a:lnTo>
                  <a:pt x="5462558" y="0"/>
                </a:lnTo>
                <a:lnTo>
                  <a:pt x="5462558" y="8469081"/>
                </a:lnTo>
                <a:lnTo>
                  <a:pt x="0" y="8469081"/>
                </a:lnTo>
                <a:lnTo>
                  <a:pt x="0" y="0"/>
                </a:lnTo>
                <a:close/>
              </a:path>
            </a:pathLst>
          </a:custGeom>
          <a:blipFill>
            <a:blip r:embed="rId3"/>
            <a:stretch>
              <a:fillRect l="0" t="0" r="0" b="0"/>
            </a:stretch>
          </a:blipFill>
        </p:spPr>
      </p:sp>
      <p:sp>
        <p:nvSpPr>
          <p:cNvPr name="TextBox 11" id="11"/>
          <p:cNvSpPr txBox="true"/>
          <p:nvPr/>
        </p:nvSpPr>
        <p:spPr>
          <a:xfrm rot="0">
            <a:off x="1596194" y="2700909"/>
            <a:ext cx="8115300" cy="4732782"/>
          </a:xfrm>
          <a:prstGeom prst="rect">
            <a:avLst/>
          </a:prstGeom>
        </p:spPr>
        <p:txBody>
          <a:bodyPr anchor="t" rtlCol="false" tIns="0" lIns="0" bIns="0" rIns="0">
            <a:spAutoFit/>
          </a:bodyPr>
          <a:lstStyle/>
          <a:p>
            <a:pPr>
              <a:lnSpc>
                <a:spcPts val="18864"/>
              </a:lnSpc>
            </a:pPr>
            <a:r>
              <a:rPr lang="en-US" sz="14400">
                <a:solidFill>
                  <a:srgbClr val="E2E0E1"/>
                </a:solidFill>
                <a:latin typeface="RoxboroughCF Bold"/>
              </a:rPr>
              <a:t>Hak Akses</a:t>
            </a:r>
          </a:p>
        </p:txBody>
      </p:sp>
      <p:sp>
        <p:nvSpPr>
          <p:cNvPr name="TextBox 12" id="12"/>
          <p:cNvSpPr txBox="true"/>
          <p:nvPr/>
        </p:nvSpPr>
        <p:spPr>
          <a:xfrm rot="0">
            <a:off x="1028700" y="7915095"/>
            <a:ext cx="2163687" cy="4152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Next Slide</a:t>
            </a:r>
          </a:p>
        </p:txBody>
      </p:sp>
    </p:spTree>
  </p:cSld>
  <p:clrMapOvr>
    <a:masterClrMapping/>
  </p:clrMapOvr>
  <p:transition spd="slow">
    <p:push dir="u"/>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A8DFFD"/>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29785" y="4011930"/>
            <a:ext cx="5246370" cy="6738158"/>
            <a:chOff x="0" y="0"/>
            <a:chExt cx="1913890" cy="2458098"/>
          </a:xfrm>
        </p:grpSpPr>
        <p:sp>
          <p:nvSpPr>
            <p:cNvPr name="Freeform 7" id="7"/>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A8DFFD"/>
            </a:solidFill>
          </p:spPr>
        </p:sp>
      </p:grpSp>
      <p:grpSp>
        <p:nvGrpSpPr>
          <p:cNvPr name="Group 8" id="8"/>
          <p:cNvGrpSpPr/>
          <p:nvPr/>
        </p:nvGrpSpPr>
        <p:grpSpPr>
          <a:xfrm rot="0">
            <a:off x="6252380" y="4011930"/>
            <a:ext cx="5246370" cy="6738158"/>
            <a:chOff x="0" y="0"/>
            <a:chExt cx="1913890" cy="2458098"/>
          </a:xfrm>
        </p:grpSpPr>
        <p:sp>
          <p:nvSpPr>
            <p:cNvPr name="Freeform 9" id="9"/>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A8DFFD"/>
            </a:solidFill>
          </p:spPr>
        </p:sp>
      </p:grpSp>
      <p:grpSp>
        <p:nvGrpSpPr>
          <p:cNvPr name="Group 10" id="10"/>
          <p:cNvGrpSpPr/>
          <p:nvPr/>
        </p:nvGrpSpPr>
        <p:grpSpPr>
          <a:xfrm rot="0">
            <a:off x="11774975" y="4011930"/>
            <a:ext cx="5246370" cy="6738158"/>
            <a:chOff x="0" y="0"/>
            <a:chExt cx="1913890" cy="2458098"/>
          </a:xfrm>
        </p:grpSpPr>
        <p:sp>
          <p:nvSpPr>
            <p:cNvPr name="Freeform 11" id="11"/>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A8DFFD"/>
            </a:solidFill>
          </p:spPr>
        </p:sp>
      </p:grpSp>
      <p:grpSp>
        <p:nvGrpSpPr>
          <p:cNvPr name="Group 12" id="12"/>
          <p:cNvGrpSpPr/>
          <p:nvPr/>
        </p:nvGrpSpPr>
        <p:grpSpPr>
          <a:xfrm rot="0">
            <a:off x="5439285" y="3481153"/>
            <a:ext cx="1073740" cy="107374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D73C6"/>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5" id="15"/>
          <p:cNvGrpSpPr/>
          <p:nvPr/>
        </p:nvGrpSpPr>
        <p:grpSpPr>
          <a:xfrm rot="0">
            <a:off x="10961880" y="3481153"/>
            <a:ext cx="1073740" cy="107374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D73C6"/>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8" id="18"/>
          <p:cNvSpPr/>
          <p:nvPr/>
        </p:nvSpPr>
        <p:spPr>
          <a:xfrm flipH="false" flipV="false" rot="0">
            <a:off x="5645169"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9" id="19"/>
          <p:cNvSpPr/>
          <p:nvPr/>
        </p:nvSpPr>
        <p:spPr>
          <a:xfrm flipH="false" flipV="false" rot="0">
            <a:off x="11167764"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0" id="20"/>
          <p:cNvSpPr txBox="true"/>
          <p:nvPr/>
        </p:nvSpPr>
        <p:spPr>
          <a:xfrm rot="0">
            <a:off x="522057" y="204474"/>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Hak Akses</a:t>
            </a:r>
          </a:p>
        </p:txBody>
      </p:sp>
      <p:sp>
        <p:nvSpPr>
          <p:cNvPr name="TextBox 21" id="21"/>
          <p:cNvSpPr txBox="true"/>
          <p:nvPr/>
        </p:nvSpPr>
        <p:spPr>
          <a:xfrm rot="0">
            <a:off x="1028700" y="2237188"/>
            <a:ext cx="14808510" cy="737235"/>
          </a:xfrm>
          <a:prstGeom prst="rect">
            <a:avLst/>
          </a:prstGeom>
        </p:spPr>
        <p:txBody>
          <a:bodyPr anchor="t" rtlCol="false" tIns="0" lIns="0" bIns="0" rIns="0">
            <a:spAutoFit/>
          </a:bodyPr>
          <a:lstStyle/>
          <a:p>
            <a:pPr>
              <a:lnSpc>
                <a:spcPts val="2940"/>
              </a:lnSpc>
              <a:spcBef>
                <a:spcPct val="0"/>
              </a:spcBef>
            </a:pPr>
            <a:r>
              <a:rPr lang="en-US" sz="2100">
                <a:solidFill>
                  <a:srgbClr val="E2E0E1"/>
                </a:solidFill>
                <a:latin typeface="RoxboroughCF"/>
              </a:rPr>
              <a:t>Admin memiliki hak akses sebagai berikut :</a:t>
            </a:r>
            <a:r>
              <a:rPr lang="en-US" sz="2100">
                <a:solidFill>
                  <a:srgbClr val="E2E0E1"/>
                </a:solidFill>
                <a:latin typeface="RoxboroughCF"/>
              </a:rPr>
              <a:t> Lihat Data User, Lihat data Staff, Lihat Data Product, Ubah data Product, Aktivasi Akun User Terblokir, Menerima Konfirmasi Top Up Saldo</a:t>
            </a:r>
          </a:p>
        </p:txBody>
      </p:sp>
      <p:sp>
        <p:nvSpPr>
          <p:cNvPr name="TextBox 22" id="22"/>
          <p:cNvSpPr txBox="true"/>
          <p:nvPr/>
        </p:nvSpPr>
        <p:spPr>
          <a:xfrm rot="0">
            <a:off x="4622967" y="733113"/>
            <a:ext cx="1175688" cy="405765"/>
          </a:xfrm>
          <a:prstGeom prst="rect">
            <a:avLst/>
          </a:prstGeom>
        </p:spPr>
        <p:txBody>
          <a:bodyPr anchor="t" rtlCol="false" tIns="0" lIns="0" bIns="0" rIns="0">
            <a:spAutoFit/>
          </a:bodyPr>
          <a:lstStyle/>
          <a:p>
            <a:pPr algn="ctr">
              <a:lnSpc>
                <a:spcPts val="3359"/>
              </a:lnSpc>
              <a:spcBef>
                <a:spcPct val="0"/>
              </a:spcBef>
            </a:pPr>
            <a:r>
              <a:rPr lang="en-US" sz="2400">
                <a:solidFill>
                  <a:srgbClr val="E2E0E1"/>
                </a:solidFill>
                <a:latin typeface="Playfair Display"/>
              </a:rPr>
              <a:t>(ADMIN)</a:t>
            </a:r>
          </a:p>
        </p:txBody>
      </p:sp>
      <p:grpSp>
        <p:nvGrpSpPr>
          <p:cNvPr name="Group 23" id="23"/>
          <p:cNvGrpSpPr/>
          <p:nvPr/>
        </p:nvGrpSpPr>
        <p:grpSpPr>
          <a:xfrm rot="0">
            <a:off x="844187" y="5157862"/>
            <a:ext cx="5017566" cy="4446294"/>
            <a:chOff x="0" y="0"/>
            <a:chExt cx="871918" cy="772646"/>
          </a:xfrm>
        </p:grpSpPr>
        <p:sp>
          <p:nvSpPr>
            <p:cNvPr name="Freeform 24" id="24"/>
            <p:cNvSpPr/>
            <p:nvPr/>
          </p:nvSpPr>
          <p:spPr>
            <a:xfrm flipH="false" flipV="false" rot="0">
              <a:off x="0" y="0"/>
              <a:ext cx="871918" cy="772646"/>
            </a:xfrm>
            <a:custGeom>
              <a:avLst/>
              <a:gdLst/>
              <a:ahLst/>
              <a:cxnLst/>
              <a:rect r="r" b="b" t="t" l="l"/>
              <a:pathLst>
                <a:path h="772646" w="871918">
                  <a:moveTo>
                    <a:pt x="35488" y="0"/>
                  </a:moveTo>
                  <a:lnTo>
                    <a:pt x="836430" y="0"/>
                  </a:lnTo>
                  <a:cubicBezTo>
                    <a:pt x="845842" y="0"/>
                    <a:pt x="854868" y="3739"/>
                    <a:pt x="861524" y="10394"/>
                  </a:cubicBezTo>
                  <a:cubicBezTo>
                    <a:pt x="868179" y="17050"/>
                    <a:pt x="871918" y="26076"/>
                    <a:pt x="871918" y="35488"/>
                  </a:cubicBezTo>
                  <a:lnTo>
                    <a:pt x="871918" y="737158"/>
                  </a:lnTo>
                  <a:cubicBezTo>
                    <a:pt x="871918" y="746570"/>
                    <a:pt x="868179" y="755597"/>
                    <a:pt x="861524" y="762252"/>
                  </a:cubicBezTo>
                  <a:cubicBezTo>
                    <a:pt x="854868" y="768907"/>
                    <a:pt x="845842" y="772646"/>
                    <a:pt x="836430" y="772646"/>
                  </a:cubicBezTo>
                  <a:lnTo>
                    <a:pt x="35488" y="772646"/>
                  </a:lnTo>
                  <a:cubicBezTo>
                    <a:pt x="26076" y="772646"/>
                    <a:pt x="17050" y="768907"/>
                    <a:pt x="10394" y="762252"/>
                  </a:cubicBezTo>
                  <a:cubicBezTo>
                    <a:pt x="3739" y="755597"/>
                    <a:pt x="0" y="746570"/>
                    <a:pt x="0" y="737158"/>
                  </a:cubicBezTo>
                  <a:lnTo>
                    <a:pt x="0" y="35488"/>
                  </a:lnTo>
                  <a:cubicBezTo>
                    <a:pt x="0" y="26076"/>
                    <a:pt x="3739" y="17050"/>
                    <a:pt x="10394" y="10394"/>
                  </a:cubicBezTo>
                  <a:cubicBezTo>
                    <a:pt x="17050" y="3739"/>
                    <a:pt x="26076" y="0"/>
                    <a:pt x="35488" y="0"/>
                  </a:cubicBezTo>
                  <a:close/>
                </a:path>
              </a:pathLst>
            </a:custGeom>
            <a:blipFill>
              <a:blip r:embed="rId5"/>
              <a:stretch>
                <a:fillRect l="-23782" t="0" r="-23782" b="0"/>
              </a:stretch>
            </a:blipFill>
          </p:spPr>
        </p:sp>
      </p:grpSp>
      <p:grpSp>
        <p:nvGrpSpPr>
          <p:cNvPr name="Group 25" id="25"/>
          <p:cNvGrpSpPr/>
          <p:nvPr/>
        </p:nvGrpSpPr>
        <p:grpSpPr>
          <a:xfrm rot="0">
            <a:off x="6419696" y="5046464"/>
            <a:ext cx="4911738" cy="4669089"/>
            <a:chOff x="0" y="0"/>
            <a:chExt cx="812800" cy="772646"/>
          </a:xfrm>
        </p:grpSpPr>
        <p:sp>
          <p:nvSpPr>
            <p:cNvPr name="Freeform 26" id="26"/>
            <p:cNvSpPr/>
            <p:nvPr/>
          </p:nvSpPr>
          <p:spPr>
            <a:xfrm flipH="false" flipV="false" rot="0">
              <a:off x="0" y="0"/>
              <a:ext cx="812800" cy="772646"/>
            </a:xfrm>
            <a:custGeom>
              <a:avLst/>
              <a:gdLst/>
              <a:ahLst/>
              <a:cxnLst/>
              <a:rect r="r" b="b" t="t" l="l"/>
              <a:pathLst>
                <a:path h="772646" w="812800">
                  <a:moveTo>
                    <a:pt x="36253" y="0"/>
                  </a:moveTo>
                  <a:lnTo>
                    <a:pt x="776547" y="0"/>
                  </a:lnTo>
                  <a:cubicBezTo>
                    <a:pt x="786162" y="0"/>
                    <a:pt x="795383" y="3819"/>
                    <a:pt x="802182" y="10618"/>
                  </a:cubicBezTo>
                  <a:cubicBezTo>
                    <a:pt x="808981" y="17417"/>
                    <a:pt x="812800" y="26638"/>
                    <a:pt x="812800" y="36253"/>
                  </a:cubicBezTo>
                  <a:lnTo>
                    <a:pt x="812800" y="736393"/>
                  </a:lnTo>
                  <a:cubicBezTo>
                    <a:pt x="812800" y="746008"/>
                    <a:pt x="808981" y="755229"/>
                    <a:pt x="802182" y="762028"/>
                  </a:cubicBezTo>
                  <a:cubicBezTo>
                    <a:pt x="795383" y="768827"/>
                    <a:pt x="786162" y="772646"/>
                    <a:pt x="776547" y="772646"/>
                  </a:cubicBezTo>
                  <a:lnTo>
                    <a:pt x="36253" y="772646"/>
                  </a:lnTo>
                  <a:cubicBezTo>
                    <a:pt x="26638" y="772646"/>
                    <a:pt x="17417" y="768827"/>
                    <a:pt x="10618" y="762028"/>
                  </a:cubicBezTo>
                  <a:cubicBezTo>
                    <a:pt x="3819" y="755229"/>
                    <a:pt x="0" y="746008"/>
                    <a:pt x="0" y="736393"/>
                  </a:cubicBezTo>
                  <a:lnTo>
                    <a:pt x="0" y="36253"/>
                  </a:lnTo>
                  <a:cubicBezTo>
                    <a:pt x="0" y="26638"/>
                    <a:pt x="3819" y="17417"/>
                    <a:pt x="10618" y="10618"/>
                  </a:cubicBezTo>
                  <a:cubicBezTo>
                    <a:pt x="17417" y="3819"/>
                    <a:pt x="26638" y="0"/>
                    <a:pt x="36253" y="0"/>
                  </a:cubicBezTo>
                  <a:close/>
                </a:path>
              </a:pathLst>
            </a:custGeom>
            <a:blipFill>
              <a:blip r:embed="rId6"/>
              <a:stretch>
                <a:fillRect l="-28539" t="0" r="-28539" b="0"/>
              </a:stretch>
            </a:blipFill>
          </p:spPr>
        </p:sp>
      </p:grpSp>
      <p:grpSp>
        <p:nvGrpSpPr>
          <p:cNvPr name="Group 27" id="27"/>
          <p:cNvGrpSpPr/>
          <p:nvPr/>
        </p:nvGrpSpPr>
        <p:grpSpPr>
          <a:xfrm rot="0">
            <a:off x="11946425" y="5046464"/>
            <a:ext cx="4897795" cy="4655836"/>
            <a:chOff x="0" y="0"/>
            <a:chExt cx="812800" cy="772646"/>
          </a:xfrm>
        </p:grpSpPr>
        <p:sp>
          <p:nvSpPr>
            <p:cNvPr name="Freeform 28" id="28"/>
            <p:cNvSpPr/>
            <p:nvPr/>
          </p:nvSpPr>
          <p:spPr>
            <a:xfrm flipH="false" flipV="false" rot="0">
              <a:off x="0" y="0"/>
              <a:ext cx="812800" cy="772646"/>
            </a:xfrm>
            <a:custGeom>
              <a:avLst/>
              <a:gdLst/>
              <a:ahLst/>
              <a:cxnLst/>
              <a:rect r="r" b="b" t="t" l="l"/>
              <a:pathLst>
                <a:path h="772646" w="812800">
                  <a:moveTo>
                    <a:pt x="36356" y="0"/>
                  </a:moveTo>
                  <a:lnTo>
                    <a:pt x="776444" y="0"/>
                  </a:lnTo>
                  <a:cubicBezTo>
                    <a:pt x="786086" y="0"/>
                    <a:pt x="795334" y="3830"/>
                    <a:pt x="802152" y="10648"/>
                  </a:cubicBezTo>
                  <a:cubicBezTo>
                    <a:pt x="808970" y="17466"/>
                    <a:pt x="812800" y="26714"/>
                    <a:pt x="812800" y="36356"/>
                  </a:cubicBezTo>
                  <a:lnTo>
                    <a:pt x="812800" y="736290"/>
                  </a:lnTo>
                  <a:cubicBezTo>
                    <a:pt x="812800" y="756369"/>
                    <a:pt x="796523" y="772646"/>
                    <a:pt x="776444" y="772646"/>
                  </a:cubicBezTo>
                  <a:lnTo>
                    <a:pt x="36356" y="772646"/>
                  </a:lnTo>
                  <a:cubicBezTo>
                    <a:pt x="26714" y="772646"/>
                    <a:pt x="17466" y="768816"/>
                    <a:pt x="10648" y="761998"/>
                  </a:cubicBezTo>
                  <a:cubicBezTo>
                    <a:pt x="3830" y="755180"/>
                    <a:pt x="0" y="745932"/>
                    <a:pt x="0" y="736290"/>
                  </a:cubicBezTo>
                  <a:lnTo>
                    <a:pt x="0" y="36356"/>
                  </a:lnTo>
                  <a:cubicBezTo>
                    <a:pt x="0" y="26714"/>
                    <a:pt x="3830" y="17466"/>
                    <a:pt x="10648" y="10648"/>
                  </a:cubicBezTo>
                  <a:cubicBezTo>
                    <a:pt x="17466" y="3830"/>
                    <a:pt x="26714" y="0"/>
                    <a:pt x="36356" y="0"/>
                  </a:cubicBezTo>
                  <a:close/>
                </a:path>
              </a:pathLst>
            </a:custGeom>
            <a:blipFill>
              <a:blip r:embed="rId7"/>
              <a:stretch>
                <a:fillRect l="-28045" t="0" r="-28045" b="0"/>
              </a:stretch>
            </a:blipFill>
          </p:spPr>
        </p:sp>
      </p:grpSp>
    </p:spTree>
  </p:cSld>
  <p:clrMapOvr>
    <a:masterClrMapping/>
  </p:clrMapOvr>
  <p:transition spd="slow">
    <p:push dir="l"/>
  </p:transition>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A8DFFD"/>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3491082" y="3943350"/>
            <a:ext cx="5246370" cy="6738158"/>
            <a:chOff x="0" y="0"/>
            <a:chExt cx="1913890" cy="2458098"/>
          </a:xfrm>
        </p:grpSpPr>
        <p:sp>
          <p:nvSpPr>
            <p:cNvPr name="Freeform 7" id="7"/>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A8DFFD"/>
            </a:solidFill>
          </p:spPr>
        </p:sp>
      </p:grpSp>
      <p:grpSp>
        <p:nvGrpSpPr>
          <p:cNvPr name="Group 8" id="8"/>
          <p:cNvGrpSpPr/>
          <p:nvPr/>
        </p:nvGrpSpPr>
        <p:grpSpPr>
          <a:xfrm rot="0">
            <a:off x="9013677" y="3943350"/>
            <a:ext cx="5246370" cy="6738158"/>
            <a:chOff x="0" y="0"/>
            <a:chExt cx="1913890" cy="2458098"/>
          </a:xfrm>
        </p:grpSpPr>
        <p:sp>
          <p:nvSpPr>
            <p:cNvPr name="Freeform 9" id="9"/>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A8DFFD"/>
            </a:solidFill>
          </p:spPr>
        </p:sp>
      </p:grpSp>
      <p:grpSp>
        <p:nvGrpSpPr>
          <p:cNvPr name="Group 10" id="10"/>
          <p:cNvGrpSpPr/>
          <p:nvPr/>
        </p:nvGrpSpPr>
        <p:grpSpPr>
          <a:xfrm rot="0">
            <a:off x="8200582" y="3412573"/>
            <a:ext cx="1073740" cy="107374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D73C6"/>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3" id="13"/>
          <p:cNvGrpSpPr/>
          <p:nvPr/>
        </p:nvGrpSpPr>
        <p:grpSpPr>
          <a:xfrm rot="0">
            <a:off x="13723177" y="3412573"/>
            <a:ext cx="1073740" cy="107374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D73C6"/>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6" id="16"/>
          <p:cNvSpPr/>
          <p:nvPr/>
        </p:nvSpPr>
        <p:spPr>
          <a:xfrm flipH="false" flipV="false" rot="0">
            <a:off x="8406466" y="3711547"/>
            <a:ext cx="661973" cy="475793"/>
          </a:xfrm>
          <a:custGeom>
            <a:avLst/>
            <a:gdLst/>
            <a:ahLst/>
            <a:cxnLst/>
            <a:rect r="r" b="b" t="t" l="l"/>
            <a:pathLst>
              <a:path h="475793" w="661973">
                <a:moveTo>
                  <a:pt x="0" y="0"/>
                </a:moveTo>
                <a:lnTo>
                  <a:pt x="661973" y="0"/>
                </a:lnTo>
                <a:lnTo>
                  <a:pt x="661973" y="475793"/>
                </a:lnTo>
                <a:lnTo>
                  <a:pt x="0" y="475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13929061" y="3711547"/>
            <a:ext cx="661973" cy="475793"/>
          </a:xfrm>
          <a:custGeom>
            <a:avLst/>
            <a:gdLst/>
            <a:ahLst/>
            <a:cxnLst/>
            <a:rect r="r" b="b" t="t" l="l"/>
            <a:pathLst>
              <a:path h="475793" w="661973">
                <a:moveTo>
                  <a:pt x="0" y="0"/>
                </a:moveTo>
                <a:lnTo>
                  <a:pt x="661973" y="0"/>
                </a:lnTo>
                <a:lnTo>
                  <a:pt x="661973" y="475793"/>
                </a:lnTo>
                <a:lnTo>
                  <a:pt x="0" y="475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8" id="18"/>
          <p:cNvGrpSpPr/>
          <p:nvPr/>
        </p:nvGrpSpPr>
        <p:grpSpPr>
          <a:xfrm rot="0">
            <a:off x="3729290" y="5045274"/>
            <a:ext cx="4769955" cy="4534311"/>
            <a:chOff x="0" y="0"/>
            <a:chExt cx="812800" cy="772646"/>
          </a:xfrm>
        </p:grpSpPr>
        <p:sp>
          <p:nvSpPr>
            <p:cNvPr name="Freeform 19" id="19"/>
            <p:cNvSpPr/>
            <p:nvPr/>
          </p:nvSpPr>
          <p:spPr>
            <a:xfrm flipH="false" flipV="false" rot="0">
              <a:off x="0" y="0"/>
              <a:ext cx="812800" cy="772646"/>
            </a:xfrm>
            <a:custGeom>
              <a:avLst/>
              <a:gdLst/>
              <a:ahLst/>
              <a:cxnLst/>
              <a:rect r="r" b="b" t="t" l="l"/>
              <a:pathLst>
                <a:path h="772646" w="812800">
                  <a:moveTo>
                    <a:pt x="37330" y="0"/>
                  </a:moveTo>
                  <a:lnTo>
                    <a:pt x="775470" y="0"/>
                  </a:lnTo>
                  <a:cubicBezTo>
                    <a:pt x="796087" y="0"/>
                    <a:pt x="812800" y="16713"/>
                    <a:pt x="812800" y="37330"/>
                  </a:cubicBezTo>
                  <a:lnTo>
                    <a:pt x="812800" y="735316"/>
                  </a:lnTo>
                  <a:cubicBezTo>
                    <a:pt x="812800" y="755933"/>
                    <a:pt x="796087" y="772646"/>
                    <a:pt x="775470" y="772646"/>
                  </a:cubicBezTo>
                  <a:lnTo>
                    <a:pt x="37330" y="772646"/>
                  </a:lnTo>
                  <a:cubicBezTo>
                    <a:pt x="16713" y="772646"/>
                    <a:pt x="0" y="755933"/>
                    <a:pt x="0" y="735316"/>
                  </a:cubicBezTo>
                  <a:lnTo>
                    <a:pt x="0" y="37330"/>
                  </a:lnTo>
                  <a:cubicBezTo>
                    <a:pt x="0" y="16713"/>
                    <a:pt x="16713" y="0"/>
                    <a:pt x="37330" y="0"/>
                  </a:cubicBezTo>
                  <a:close/>
                </a:path>
              </a:pathLst>
            </a:custGeom>
            <a:blipFill>
              <a:blip r:embed="rId5"/>
              <a:stretch>
                <a:fillRect l="0" t="0" r="-21863" b="0"/>
              </a:stretch>
            </a:blipFill>
          </p:spPr>
        </p:sp>
      </p:grpSp>
      <p:grpSp>
        <p:nvGrpSpPr>
          <p:cNvPr name="Group 20" id="20"/>
          <p:cNvGrpSpPr/>
          <p:nvPr/>
        </p:nvGrpSpPr>
        <p:grpSpPr>
          <a:xfrm rot="0">
            <a:off x="9258947" y="5051987"/>
            <a:ext cx="4755831" cy="4520885"/>
            <a:chOff x="0" y="0"/>
            <a:chExt cx="812800" cy="772646"/>
          </a:xfrm>
        </p:grpSpPr>
        <p:sp>
          <p:nvSpPr>
            <p:cNvPr name="Freeform 21" id="21"/>
            <p:cNvSpPr/>
            <p:nvPr/>
          </p:nvSpPr>
          <p:spPr>
            <a:xfrm flipH="false" flipV="false" rot="0">
              <a:off x="0" y="0"/>
              <a:ext cx="812800" cy="772646"/>
            </a:xfrm>
            <a:custGeom>
              <a:avLst/>
              <a:gdLst/>
              <a:ahLst/>
              <a:cxnLst/>
              <a:rect r="r" b="b" t="t" l="l"/>
              <a:pathLst>
                <a:path h="772646" w="812800">
                  <a:moveTo>
                    <a:pt x="37441" y="0"/>
                  </a:moveTo>
                  <a:lnTo>
                    <a:pt x="775359" y="0"/>
                  </a:lnTo>
                  <a:cubicBezTo>
                    <a:pt x="785289" y="0"/>
                    <a:pt x="794812" y="3945"/>
                    <a:pt x="801834" y="10966"/>
                  </a:cubicBezTo>
                  <a:cubicBezTo>
                    <a:pt x="808855" y="17988"/>
                    <a:pt x="812800" y="27511"/>
                    <a:pt x="812800" y="37441"/>
                  </a:cubicBezTo>
                  <a:lnTo>
                    <a:pt x="812800" y="735205"/>
                  </a:lnTo>
                  <a:cubicBezTo>
                    <a:pt x="812800" y="745135"/>
                    <a:pt x="808855" y="754658"/>
                    <a:pt x="801834" y="761680"/>
                  </a:cubicBezTo>
                  <a:cubicBezTo>
                    <a:pt x="794812" y="768702"/>
                    <a:pt x="785289" y="772646"/>
                    <a:pt x="775359" y="772646"/>
                  </a:cubicBezTo>
                  <a:lnTo>
                    <a:pt x="37441" y="772646"/>
                  </a:lnTo>
                  <a:cubicBezTo>
                    <a:pt x="27511" y="772646"/>
                    <a:pt x="17988" y="768702"/>
                    <a:pt x="10966" y="761680"/>
                  </a:cubicBezTo>
                  <a:cubicBezTo>
                    <a:pt x="3945" y="754658"/>
                    <a:pt x="0" y="745135"/>
                    <a:pt x="0" y="735205"/>
                  </a:cubicBezTo>
                  <a:lnTo>
                    <a:pt x="0" y="37441"/>
                  </a:lnTo>
                  <a:cubicBezTo>
                    <a:pt x="0" y="27511"/>
                    <a:pt x="3945" y="17988"/>
                    <a:pt x="10966" y="10966"/>
                  </a:cubicBezTo>
                  <a:cubicBezTo>
                    <a:pt x="17988" y="3945"/>
                    <a:pt x="27511" y="0"/>
                    <a:pt x="37441" y="0"/>
                  </a:cubicBezTo>
                  <a:close/>
                </a:path>
              </a:pathLst>
            </a:custGeom>
            <a:blipFill>
              <a:blip r:embed="rId6"/>
              <a:stretch>
                <a:fillRect l="0" t="0" r="-4958" b="0"/>
              </a:stretch>
            </a:blipFill>
          </p:spPr>
        </p:sp>
      </p:grpSp>
      <p:sp>
        <p:nvSpPr>
          <p:cNvPr name="TextBox 22" id="22"/>
          <p:cNvSpPr txBox="true"/>
          <p:nvPr/>
        </p:nvSpPr>
        <p:spPr>
          <a:xfrm rot="0">
            <a:off x="522057" y="204474"/>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Hak Akses</a:t>
            </a:r>
          </a:p>
        </p:txBody>
      </p:sp>
      <p:sp>
        <p:nvSpPr>
          <p:cNvPr name="TextBox 23" id="23"/>
          <p:cNvSpPr txBox="true"/>
          <p:nvPr/>
        </p:nvSpPr>
        <p:spPr>
          <a:xfrm rot="0">
            <a:off x="1028700" y="2237188"/>
            <a:ext cx="14808510" cy="737235"/>
          </a:xfrm>
          <a:prstGeom prst="rect">
            <a:avLst/>
          </a:prstGeom>
        </p:spPr>
        <p:txBody>
          <a:bodyPr anchor="t" rtlCol="false" tIns="0" lIns="0" bIns="0" rIns="0">
            <a:spAutoFit/>
          </a:bodyPr>
          <a:lstStyle/>
          <a:p>
            <a:pPr>
              <a:lnSpc>
                <a:spcPts val="2940"/>
              </a:lnSpc>
              <a:spcBef>
                <a:spcPct val="0"/>
              </a:spcBef>
            </a:pPr>
            <a:r>
              <a:rPr lang="en-US" sz="2100">
                <a:solidFill>
                  <a:srgbClr val="E2E0E1"/>
                </a:solidFill>
                <a:latin typeface="RoxboroughCF"/>
              </a:rPr>
              <a:t>Admin memiliki hak akses sebagai berikut : Lihat Data User, Lihat data Staff, Lihat Data Product, Ubah data Product, Aktivasi Akun User Terblokir, Menerima Konfirmasi Top Up Saldo, Tambah Data Staff.</a:t>
            </a:r>
          </a:p>
        </p:txBody>
      </p:sp>
      <p:sp>
        <p:nvSpPr>
          <p:cNvPr name="TextBox 24" id="24"/>
          <p:cNvSpPr txBox="true"/>
          <p:nvPr/>
        </p:nvSpPr>
        <p:spPr>
          <a:xfrm rot="0">
            <a:off x="4622967" y="733113"/>
            <a:ext cx="1175688" cy="405765"/>
          </a:xfrm>
          <a:prstGeom prst="rect">
            <a:avLst/>
          </a:prstGeom>
        </p:spPr>
        <p:txBody>
          <a:bodyPr anchor="t" rtlCol="false" tIns="0" lIns="0" bIns="0" rIns="0">
            <a:spAutoFit/>
          </a:bodyPr>
          <a:lstStyle/>
          <a:p>
            <a:pPr algn="ctr">
              <a:lnSpc>
                <a:spcPts val="3359"/>
              </a:lnSpc>
              <a:spcBef>
                <a:spcPct val="0"/>
              </a:spcBef>
            </a:pPr>
            <a:r>
              <a:rPr lang="en-US" sz="2400">
                <a:solidFill>
                  <a:srgbClr val="E2E0E1"/>
                </a:solidFill>
                <a:latin typeface="Playfair Display"/>
              </a:rPr>
              <a:t>(ADMIN)</a:t>
            </a:r>
          </a:p>
        </p:txBody>
      </p:sp>
    </p:spTree>
  </p:cSld>
  <p:clrMapOvr>
    <a:masterClrMapping/>
  </p:clrMapOvr>
  <p:transition spd="slow">
    <p:push dir="r"/>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A8DFFD"/>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1169651" y="3943350"/>
            <a:ext cx="7567802" cy="6738158"/>
            <a:chOff x="0" y="0"/>
            <a:chExt cx="2760755" cy="2458098"/>
          </a:xfrm>
        </p:grpSpPr>
        <p:sp>
          <p:nvSpPr>
            <p:cNvPr name="Freeform 7" id="7"/>
            <p:cNvSpPr/>
            <p:nvPr/>
          </p:nvSpPr>
          <p:spPr>
            <a:xfrm flipH="false" flipV="false" rot="0">
              <a:off x="0" y="0"/>
              <a:ext cx="2760755" cy="2458098"/>
            </a:xfrm>
            <a:custGeom>
              <a:avLst/>
              <a:gdLst/>
              <a:ahLst/>
              <a:cxnLst/>
              <a:rect r="r" b="b" t="t" l="l"/>
              <a:pathLst>
                <a:path h="2458098" w="2760755">
                  <a:moveTo>
                    <a:pt x="2636295" y="2458098"/>
                  </a:moveTo>
                  <a:lnTo>
                    <a:pt x="124460" y="2458098"/>
                  </a:lnTo>
                  <a:cubicBezTo>
                    <a:pt x="55880" y="2458098"/>
                    <a:pt x="0" y="2402218"/>
                    <a:pt x="0" y="2333638"/>
                  </a:cubicBezTo>
                  <a:lnTo>
                    <a:pt x="0" y="124460"/>
                  </a:lnTo>
                  <a:cubicBezTo>
                    <a:pt x="0" y="55880"/>
                    <a:pt x="55880" y="0"/>
                    <a:pt x="124460" y="0"/>
                  </a:cubicBezTo>
                  <a:lnTo>
                    <a:pt x="2636295" y="0"/>
                  </a:lnTo>
                  <a:cubicBezTo>
                    <a:pt x="2704875" y="0"/>
                    <a:pt x="2760755" y="55880"/>
                    <a:pt x="2760755" y="124460"/>
                  </a:cubicBezTo>
                  <a:lnTo>
                    <a:pt x="2760755" y="2333638"/>
                  </a:lnTo>
                  <a:cubicBezTo>
                    <a:pt x="2760755" y="2402218"/>
                    <a:pt x="2704875" y="2458098"/>
                    <a:pt x="2636295" y="2458098"/>
                  </a:cubicBezTo>
                  <a:close/>
                </a:path>
              </a:pathLst>
            </a:custGeom>
            <a:solidFill>
              <a:srgbClr val="A8DFFD"/>
            </a:solidFill>
          </p:spPr>
        </p:sp>
      </p:grpSp>
      <p:grpSp>
        <p:nvGrpSpPr>
          <p:cNvPr name="Group 8" id="8"/>
          <p:cNvGrpSpPr/>
          <p:nvPr/>
        </p:nvGrpSpPr>
        <p:grpSpPr>
          <a:xfrm rot="0">
            <a:off x="9013677" y="3943350"/>
            <a:ext cx="8245623" cy="6738158"/>
            <a:chOff x="0" y="0"/>
            <a:chExt cx="3008025" cy="2458098"/>
          </a:xfrm>
        </p:grpSpPr>
        <p:sp>
          <p:nvSpPr>
            <p:cNvPr name="Freeform 9" id="9"/>
            <p:cNvSpPr/>
            <p:nvPr/>
          </p:nvSpPr>
          <p:spPr>
            <a:xfrm flipH="false" flipV="false" rot="0">
              <a:off x="0" y="0"/>
              <a:ext cx="3008026" cy="2458098"/>
            </a:xfrm>
            <a:custGeom>
              <a:avLst/>
              <a:gdLst/>
              <a:ahLst/>
              <a:cxnLst/>
              <a:rect r="r" b="b" t="t" l="l"/>
              <a:pathLst>
                <a:path h="2458098" w="3008026">
                  <a:moveTo>
                    <a:pt x="2883565" y="2458098"/>
                  </a:moveTo>
                  <a:lnTo>
                    <a:pt x="124460" y="2458098"/>
                  </a:lnTo>
                  <a:cubicBezTo>
                    <a:pt x="55880" y="2458098"/>
                    <a:pt x="0" y="2402218"/>
                    <a:pt x="0" y="2333638"/>
                  </a:cubicBezTo>
                  <a:lnTo>
                    <a:pt x="0" y="124460"/>
                  </a:lnTo>
                  <a:cubicBezTo>
                    <a:pt x="0" y="55880"/>
                    <a:pt x="55880" y="0"/>
                    <a:pt x="124460" y="0"/>
                  </a:cubicBezTo>
                  <a:lnTo>
                    <a:pt x="2883566" y="0"/>
                  </a:lnTo>
                  <a:cubicBezTo>
                    <a:pt x="2952146" y="0"/>
                    <a:pt x="3008026" y="55880"/>
                    <a:pt x="3008026" y="124460"/>
                  </a:cubicBezTo>
                  <a:lnTo>
                    <a:pt x="3008026" y="2333638"/>
                  </a:lnTo>
                  <a:cubicBezTo>
                    <a:pt x="3008026" y="2402218"/>
                    <a:pt x="2952146" y="2458098"/>
                    <a:pt x="2883566" y="2458098"/>
                  </a:cubicBezTo>
                  <a:close/>
                </a:path>
              </a:pathLst>
            </a:custGeom>
            <a:solidFill>
              <a:srgbClr val="A8DFFD"/>
            </a:solidFill>
          </p:spPr>
        </p:sp>
      </p:grpSp>
      <p:grpSp>
        <p:nvGrpSpPr>
          <p:cNvPr name="Group 10" id="10"/>
          <p:cNvGrpSpPr/>
          <p:nvPr/>
        </p:nvGrpSpPr>
        <p:grpSpPr>
          <a:xfrm rot="0">
            <a:off x="8200582" y="3412573"/>
            <a:ext cx="1073740" cy="107374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D73C6"/>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3" id="13"/>
          <p:cNvGrpSpPr/>
          <p:nvPr/>
        </p:nvGrpSpPr>
        <p:grpSpPr>
          <a:xfrm rot="0">
            <a:off x="13723177" y="3412573"/>
            <a:ext cx="1073740" cy="107374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D73C6"/>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6" id="16"/>
          <p:cNvSpPr/>
          <p:nvPr/>
        </p:nvSpPr>
        <p:spPr>
          <a:xfrm flipH="false" flipV="false" rot="0">
            <a:off x="8406466" y="3711547"/>
            <a:ext cx="661973" cy="475793"/>
          </a:xfrm>
          <a:custGeom>
            <a:avLst/>
            <a:gdLst/>
            <a:ahLst/>
            <a:cxnLst/>
            <a:rect r="r" b="b" t="t" l="l"/>
            <a:pathLst>
              <a:path h="475793" w="661973">
                <a:moveTo>
                  <a:pt x="0" y="0"/>
                </a:moveTo>
                <a:lnTo>
                  <a:pt x="661973" y="0"/>
                </a:lnTo>
                <a:lnTo>
                  <a:pt x="661973" y="475793"/>
                </a:lnTo>
                <a:lnTo>
                  <a:pt x="0" y="475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13929061" y="3711547"/>
            <a:ext cx="661973" cy="475793"/>
          </a:xfrm>
          <a:custGeom>
            <a:avLst/>
            <a:gdLst/>
            <a:ahLst/>
            <a:cxnLst/>
            <a:rect r="r" b="b" t="t" l="l"/>
            <a:pathLst>
              <a:path h="475793" w="661973">
                <a:moveTo>
                  <a:pt x="0" y="0"/>
                </a:moveTo>
                <a:lnTo>
                  <a:pt x="661973" y="0"/>
                </a:lnTo>
                <a:lnTo>
                  <a:pt x="661973" y="475793"/>
                </a:lnTo>
                <a:lnTo>
                  <a:pt x="0" y="475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8" id="18"/>
          <p:cNvGrpSpPr/>
          <p:nvPr/>
        </p:nvGrpSpPr>
        <p:grpSpPr>
          <a:xfrm rot="0">
            <a:off x="1567172" y="5045274"/>
            <a:ext cx="6932073" cy="4534311"/>
            <a:chOff x="0" y="0"/>
            <a:chExt cx="1181225" cy="772646"/>
          </a:xfrm>
        </p:grpSpPr>
        <p:sp>
          <p:nvSpPr>
            <p:cNvPr name="Freeform 19" id="19"/>
            <p:cNvSpPr/>
            <p:nvPr/>
          </p:nvSpPr>
          <p:spPr>
            <a:xfrm flipH="false" flipV="false" rot="0">
              <a:off x="0" y="0"/>
              <a:ext cx="1181225" cy="772646"/>
            </a:xfrm>
            <a:custGeom>
              <a:avLst/>
              <a:gdLst/>
              <a:ahLst/>
              <a:cxnLst/>
              <a:rect r="r" b="b" t="t" l="l"/>
              <a:pathLst>
                <a:path h="772646" w="1181225">
                  <a:moveTo>
                    <a:pt x="25687" y="0"/>
                  </a:moveTo>
                  <a:lnTo>
                    <a:pt x="1155538" y="0"/>
                  </a:lnTo>
                  <a:cubicBezTo>
                    <a:pt x="1169724" y="0"/>
                    <a:pt x="1181225" y="11500"/>
                    <a:pt x="1181225" y="25687"/>
                  </a:cubicBezTo>
                  <a:lnTo>
                    <a:pt x="1181225" y="746959"/>
                  </a:lnTo>
                  <a:cubicBezTo>
                    <a:pt x="1181225" y="761146"/>
                    <a:pt x="1169724" y="772646"/>
                    <a:pt x="1155538" y="772646"/>
                  </a:cubicBezTo>
                  <a:lnTo>
                    <a:pt x="25687" y="772646"/>
                  </a:lnTo>
                  <a:cubicBezTo>
                    <a:pt x="11500" y="772646"/>
                    <a:pt x="0" y="761146"/>
                    <a:pt x="0" y="746959"/>
                  </a:cubicBezTo>
                  <a:lnTo>
                    <a:pt x="0" y="25687"/>
                  </a:lnTo>
                  <a:cubicBezTo>
                    <a:pt x="0" y="11500"/>
                    <a:pt x="11500" y="0"/>
                    <a:pt x="25687" y="0"/>
                  </a:cubicBezTo>
                  <a:close/>
                </a:path>
              </a:pathLst>
            </a:custGeom>
            <a:blipFill>
              <a:blip r:embed="rId5"/>
              <a:stretch>
                <a:fillRect l="-31" t="0" r="-31" b="0"/>
              </a:stretch>
            </a:blipFill>
          </p:spPr>
        </p:sp>
      </p:grpSp>
      <p:grpSp>
        <p:nvGrpSpPr>
          <p:cNvPr name="Group 20" id="20"/>
          <p:cNvGrpSpPr/>
          <p:nvPr/>
        </p:nvGrpSpPr>
        <p:grpSpPr>
          <a:xfrm rot="0">
            <a:off x="9258947" y="5051987"/>
            <a:ext cx="7555205" cy="4520885"/>
            <a:chOff x="0" y="0"/>
            <a:chExt cx="1291230" cy="772646"/>
          </a:xfrm>
        </p:grpSpPr>
        <p:sp>
          <p:nvSpPr>
            <p:cNvPr name="Freeform 21" id="21"/>
            <p:cNvSpPr/>
            <p:nvPr/>
          </p:nvSpPr>
          <p:spPr>
            <a:xfrm flipH="false" flipV="false" rot="0">
              <a:off x="0" y="0"/>
              <a:ext cx="1291230" cy="772646"/>
            </a:xfrm>
            <a:custGeom>
              <a:avLst/>
              <a:gdLst/>
              <a:ahLst/>
              <a:cxnLst/>
              <a:rect r="r" b="b" t="t" l="l"/>
              <a:pathLst>
                <a:path h="772646" w="1291230">
                  <a:moveTo>
                    <a:pt x="23568" y="0"/>
                  </a:moveTo>
                  <a:lnTo>
                    <a:pt x="1267661" y="0"/>
                  </a:lnTo>
                  <a:cubicBezTo>
                    <a:pt x="1280678" y="0"/>
                    <a:pt x="1291230" y="10552"/>
                    <a:pt x="1291230" y="23568"/>
                  </a:cubicBezTo>
                  <a:lnTo>
                    <a:pt x="1291230" y="749078"/>
                  </a:lnTo>
                  <a:cubicBezTo>
                    <a:pt x="1291230" y="762094"/>
                    <a:pt x="1280678" y="772646"/>
                    <a:pt x="1267661" y="772646"/>
                  </a:cubicBezTo>
                  <a:lnTo>
                    <a:pt x="23568" y="772646"/>
                  </a:lnTo>
                  <a:cubicBezTo>
                    <a:pt x="10552" y="772646"/>
                    <a:pt x="0" y="762094"/>
                    <a:pt x="0" y="749078"/>
                  </a:cubicBezTo>
                  <a:lnTo>
                    <a:pt x="0" y="23568"/>
                  </a:lnTo>
                  <a:cubicBezTo>
                    <a:pt x="0" y="10552"/>
                    <a:pt x="10552" y="0"/>
                    <a:pt x="23568" y="0"/>
                  </a:cubicBezTo>
                  <a:close/>
                </a:path>
              </a:pathLst>
            </a:custGeom>
            <a:blipFill>
              <a:blip r:embed="rId6"/>
              <a:stretch>
                <a:fillRect l="0" t="-10679" r="0" b="-10679"/>
              </a:stretch>
            </a:blipFill>
          </p:spPr>
        </p:sp>
      </p:grpSp>
      <p:sp>
        <p:nvSpPr>
          <p:cNvPr name="TextBox 22" id="22"/>
          <p:cNvSpPr txBox="true"/>
          <p:nvPr/>
        </p:nvSpPr>
        <p:spPr>
          <a:xfrm rot="0">
            <a:off x="522057" y="204474"/>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Hak Akses</a:t>
            </a:r>
          </a:p>
        </p:txBody>
      </p:sp>
      <p:sp>
        <p:nvSpPr>
          <p:cNvPr name="TextBox 23" id="23"/>
          <p:cNvSpPr txBox="true"/>
          <p:nvPr/>
        </p:nvSpPr>
        <p:spPr>
          <a:xfrm rot="0">
            <a:off x="1028700" y="2237188"/>
            <a:ext cx="14808510" cy="737235"/>
          </a:xfrm>
          <a:prstGeom prst="rect">
            <a:avLst/>
          </a:prstGeom>
        </p:spPr>
        <p:txBody>
          <a:bodyPr anchor="t" rtlCol="false" tIns="0" lIns="0" bIns="0" rIns="0">
            <a:spAutoFit/>
          </a:bodyPr>
          <a:lstStyle/>
          <a:p>
            <a:pPr>
              <a:lnSpc>
                <a:spcPts val="2940"/>
              </a:lnSpc>
              <a:spcBef>
                <a:spcPct val="0"/>
              </a:spcBef>
            </a:pPr>
            <a:r>
              <a:rPr lang="en-US" sz="2100">
                <a:solidFill>
                  <a:srgbClr val="E2E0E1"/>
                </a:solidFill>
                <a:latin typeface="RoxboroughCF"/>
              </a:rPr>
              <a:t>Admin memiliki hak akses sebagai berikut : Lihat Data User, Lihat data Staff, Lihat Data Product, Ubah data Product, Aktivasi Akun User Terblokir, Menerima Konfirmasi Top Up Saldo, Tambah Data Staff.</a:t>
            </a:r>
          </a:p>
        </p:txBody>
      </p:sp>
      <p:sp>
        <p:nvSpPr>
          <p:cNvPr name="TextBox 24" id="24"/>
          <p:cNvSpPr txBox="true"/>
          <p:nvPr/>
        </p:nvSpPr>
        <p:spPr>
          <a:xfrm rot="0">
            <a:off x="4622967" y="733113"/>
            <a:ext cx="1175688" cy="405765"/>
          </a:xfrm>
          <a:prstGeom prst="rect">
            <a:avLst/>
          </a:prstGeom>
        </p:spPr>
        <p:txBody>
          <a:bodyPr anchor="t" rtlCol="false" tIns="0" lIns="0" bIns="0" rIns="0">
            <a:spAutoFit/>
          </a:bodyPr>
          <a:lstStyle/>
          <a:p>
            <a:pPr algn="ctr">
              <a:lnSpc>
                <a:spcPts val="3359"/>
              </a:lnSpc>
              <a:spcBef>
                <a:spcPct val="0"/>
              </a:spcBef>
            </a:pPr>
            <a:r>
              <a:rPr lang="en-US" sz="2400">
                <a:solidFill>
                  <a:srgbClr val="E2E0E1"/>
                </a:solidFill>
                <a:latin typeface="Playfair Display"/>
              </a:rPr>
              <a:t>(ADMIN)</a:t>
            </a:r>
          </a:p>
        </p:txBody>
      </p:sp>
    </p:spTree>
  </p:cSld>
  <p:clrMapOvr>
    <a:masterClrMapping/>
  </p:clrMapOvr>
  <p:transition spd="slow">
    <p:push dir="u"/>
  </p:transition>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88C2C9"/>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29785" y="4011930"/>
            <a:ext cx="5246370" cy="6738158"/>
            <a:chOff x="0" y="0"/>
            <a:chExt cx="1913890" cy="2458098"/>
          </a:xfrm>
        </p:grpSpPr>
        <p:sp>
          <p:nvSpPr>
            <p:cNvPr name="Freeform 7" id="7"/>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88C2C9"/>
            </a:solidFill>
          </p:spPr>
        </p:sp>
      </p:grpSp>
      <p:grpSp>
        <p:nvGrpSpPr>
          <p:cNvPr name="Group 8" id="8"/>
          <p:cNvGrpSpPr/>
          <p:nvPr/>
        </p:nvGrpSpPr>
        <p:grpSpPr>
          <a:xfrm rot="0">
            <a:off x="6252380" y="4011930"/>
            <a:ext cx="5246370" cy="6738158"/>
            <a:chOff x="0" y="0"/>
            <a:chExt cx="1913890" cy="2458098"/>
          </a:xfrm>
        </p:grpSpPr>
        <p:sp>
          <p:nvSpPr>
            <p:cNvPr name="Freeform 9" id="9"/>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88C2C9"/>
            </a:solidFill>
          </p:spPr>
        </p:sp>
      </p:grpSp>
      <p:grpSp>
        <p:nvGrpSpPr>
          <p:cNvPr name="Group 10" id="10"/>
          <p:cNvGrpSpPr/>
          <p:nvPr/>
        </p:nvGrpSpPr>
        <p:grpSpPr>
          <a:xfrm rot="0">
            <a:off x="11774975" y="4011930"/>
            <a:ext cx="5246370" cy="6738158"/>
            <a:chOff x="0" y="0"/>
            <a:chExt cx="1913890" cy="2458098"/>
          </a:xfrm>
        </p:grpSpPr>
        <p:sp>
          <p:nvSpPr>
            <p:cNvPr name="Freeform 11" id="11"/>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88C2C9"/>
            </a:solidFill>
          </p:spPr>
        </p:sp>
      </p:grpSp>
      <p:grpSp>
        <p:nvGrpSpPr>
          <p:cNvPr name="Group 12" id="12"/>
          <p:cNvGrpSpPr/>
          <p:nvPr/>
        </p:nvGrpSpPr>
        <p:grpSpPr>
          <a:xfrm rot="0">
            <a:off x="5439285" y="3481153"/>
            <a:ext cx="1073740" cy="107374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438B"/>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5" id="15"/>
          <p:cNvGrpSpPr/>
          <p:nvPr/>
        </p:nvGrpSpPr>
        <p:grpSpPr>
          <a:xfrm rot="0">
            <a:off x="10961880" y="3481153"/>
            <a:ext cx="1073740" cy="107374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438B"/>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8" id="18"/>
          <p:cNvSpPr/>
          <p:nvPr/>
        </p:nvSpPr>
        <p:spPr>
          <a:xfrm flipH="false" flipV="false" rot="0">
            <a:off x="5645169"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9" id="19"/>
          <p:cNvSpPr/>
          <p:nvPr/>
        </p:nvSpPr>
        <p:spPr>
          <a:xfrm flipH="false" flipV="false" rot="0">
            <a:off x="11167764"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0" id="20"/>
          <p:cNvSpPr txBox="true"/>
          <p:nvPr/>
        </p:nvSpPr>
        <p:spPr>
          <a:xfrm rot="0">
            <a:off x="522057" y="204474"/>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Hak Akses</a:t>
            </a:r>
          </a:p>
        </p:txBody>
      </p:sp>
      <p:sp>
        <p:nvSpPr>
          <p:cNvPr name="TextBox 21" id="21"/>
          <p:cNvSpPr txBox="true"/>
          <p:nvPr/>
        </p:nvSpPr>
        <p:spPr>
          <a:xfrm rot="0">
            <a:off x="1028700" y="2237188"/>
            <a:ext cx="14808510" cy="365760"/>
          </a:xfrm>
          <a:prstGeom prst="rect">
            <a:avLst/>
          </a:prstGeom>
        </p:spPr>
        <p:txBody>
          <a:bodyPr anchor="t" rtlCol="false" tIns="0" lIns="0" bIns="0" rIns="0">
            <a:spAutoFit/>
          </a:bodyPr>
          <a:lstStyle/>
          <a:p>
            <a:pPr>
              <a:lnSpc>
                <a:spcPts val="2940"/>
              </a:lnSpc>
              <a:spcBef>
                <a:spcPct val="0"/>
              </a:spcBef>
            </a:pPr>
            <a:r>
              <a:rPr lang="en-US" sz="2100">
                <a:solidFill>
                  <a:srgbClr val="E2E0E1"/>
                </a:solidFill>
                <a:latin typeface="RoxboroughCF"/>
              </a:rPr>
              <a:t>Staff kurang lebih aksesnya sama seperti admin, hanya staff tidak bisa menambah staff seperti admin</a:t>
            </a:r>
          </a:p>
        </p:txBody>
      </p:sp>
      <p:sp>
        <p:nvSpPr>
          <p:cNvPr name="TextBox 22" id="22"/>
          <p:cNvSpPr txBox="true"/>
          <p:nvPr/>
        </p:nvSpPr>
        <p:spPr>
          <a:xfrm rot="0">
            <a:off x="4674813" y="733113"/>
            <a:ext cx="1071995" cy="405765"/>
          </a:xfrm>
          <a:prstGeom prst="rect">
            <a:avLst/>
          </a:prstGeom>
        </p:spPr>
        <p:txBody>
          <a:bodyPr anchor="t" rtlCol="false" tIns="0" lIns="0" bIns="0" rIns="0">
            <a:spAutoFit/>
          </a:bodyPr>
          <a:lstStyle/>
          <a:p>
            <a:pPr algn="ctr">
              <a:lnSpc>
                <a:spcPts val="3359"/>
              </a:lnSpc>
              <a:spcBef>
                <a:spcPct val="0"/>
              </a:spcBef>
            </a:pPr>
            <a:r>
              <a:rPr lang="en-US" sz="2400">
                <a:solidFill>
                  <a:srgbClr val="E2E0E1"/>
                </a:solidFill>
                <a:latin typeface="Playfair Display"/>
              </a:rPr>
              <a:t>(STAFF)</a:t>
            </a:r>
          </a:p>
        </p:txBody>
      </p:sp>
      <p:grpSp>
        <p:nvGrpSpPr>
          <p:cNvPr name="Group 23" id="23"/>
          <p:cNvGrpSpPr/>
          <p:nvPr/>
        </p:nvGrpSpPr>
        <p:grpSpPr>
          <a:xfrm rot="0">
            <a:off x="967993" y="5113854"/>
            <a:ext cx="4769955" cy="4534311"/>
            <a:chOff x="0" y="0"/>
            <a:chExt cx="812800" cy="772646"/>
          </a:xfrm>
        </p:grpSpPr>
        <p:sp>
          <p:nvSpPr>
            <p:cNvPr name="Freeform 24" id="24"/>
            <p:cNvSpPr/>
            <p:nvPr/>
          </p:nvSpPr>
          <p:spPr>
            <a:xfrm flipH="false" flipV="false" rot="0">
              <a:off x="0" y="0"/>
              <a:ext cx="812800" cy="772646"/>
            </a:xfrm>
            <a:custGeom>
              <a:avLst/>
              <a:gdLst/>
              <a:ahLst/>
              <a:cxnLst/>
              <a:rect r="r" b="b" t="t" l="l"/>
              <a:pathLst>
                <a:path h="772646" w="812800">
                  <a:moveTo>
                    <a:pt x="37330" y="0"/>
                  </a:moveTo>
                  <a:lnTo>
                    <a:pt x="775470" y="0"/>
                  </a:lnTo>
                  <a:cubicBezTo>
                    <a:pt x="796087" y="0"/>
                    <a:pt x="812800" y="16713"/>
                    <a:pt x="812800" y="37330"/>
                  </a:cubicBezTo>
                  <a:lnTo>
                    <a:pt x="812800" y="735316"/>
                  </a:lnTo>
                  <a:cubicBezTo>
                    <a:pt x="812800" y="755933"/>
                    <a:pt x="796087" y="772646"/>
                    <a:pt x="775470" y="772646"/>
                  </a:cubicBezTo>
                  <a:lnTo>
                    <a:pt x="37330" y="772646"/>
                  </a:lnTo>
                  <a:cubicBezTo>
                    <a:pt x="16713" y="772646"/>
                    <a:pt x="0" y="755933"/>
                    <a:pt x="0" y="735316"/>
                  </a:cubicBezTo>
                  <a:lnTo>
                    <a:pt x="0" y="37330"/>
                  </a:lnTo>
                  <a:cubicBezTo>
                    <a:pt x="0" y="16713"/>
                    <a:pt x="16713" y="0"/>
                    <a:pt x="37330" y="0"/>
                  </a:cubicBezTo>
                  <a:close/>
                </a:path>
              </a:pathLst>
            </a:custGeom>
            <a:solidFill>
              <a:srgbClr val="000000">
                <a:alpha val="0"/>
              </a:srgbClr>
            </a:solidFill>
            <a:ln w="12700">
              <a:solidFill>
                <a:srgbClr val="000000"/>
              </a:solidFill>
            </a:ln>
          </p:spPr>
        </p:sp>
      </p:grpSp>
      <p:grpSp>
        <p:nvGrpSpPr>
          <p:cNvPr name="Group 25" id="25"/>
          <p:cNvGrpSpPr/>
          <p:nvPr/>
        </p:nvGrpSpPr>
        <p:grpSpPr>
          <a:xfrm rot="0">
            <a:off x="6497649" y="5120567"/>
            <a:ext cx="4755831" cy="4520885"/>
            <a:chOff x="0" y="0"/>
            <a:chExt cx="812800" cy="772646"/>
          </a:xfrm>
        </p:grpSpPr>
        <p:sp>
          <p:nvSpPr>
            <p:cNvPr name="Freeform 26" id="26"/>
            <p:cNvSpPr/>
            <p:nvPr/>
          </p:nvSpPr>
          <p:spPr>
            <a:xfrm flipH="false" flipV="false" rot="0">
              <a:off x="0" y="0"/>
              <a:ext cx="812800" cy="772646"/>
            </a:xfrm>
            <a:custGeom>
              <a:avLst/>
              <a:gdLst/>
              <a:ahLst/>
              <a:cxnLst/>
              <a:rect r="r" b="b" t="t" l="l"/>
              <a:pathLst>
                <a:path h="772646" w="812800">
                  <a:moveTo>
                    <a:pt x="37441" y="0"/>
                  </a:moveTo>
                  <a:lnTo>
                    <a:pt x="775359" y="0"/>
                  </a:lnTo>
                  <a:cubicBezTo>
                    <a:pt x="785289" y="0"/>
                    <a:pt x="794812" y="3945"/>
                    <a:pt x="801834" y="10966"/>
                  </a:cubicBezTo>
                  <a:cubicBezTo>
                    <a:pt x="808855" y="17988"/>
                    <a:pt x="812800" y="27511"/>
                    <a:pt x="812800" y="37441"/>
                  </a:cubicBezTo>
                  <a:lnTo>
                    <a:pt x="812800" y="735205"/>
                  </a:lnTo>
                  <a:cubicBezTo>
                    <a:pt x="812800" y="745135"/>
                    <a:pt x="808855" y="754658"/>
                    <a:pt x="801834" y="761680"/>
                  </a:cubicBezTo>
                  <a:cubicBezTo>
                    <a:pt x="794812" y="768702"/>
                    <a:pt x="785289" y="772646"/>
                    <a:pt x="775359" y="772646"/>
                  </a:cubicBezTo>
                  <a:lnTo>
                    <a:pt x="37441" y="772646"/>
                  </a:lnTo>
                  <a:cubicBezTo>
                    <a:pt x="27511" y="772646"/>
                    <a:pt x="17988" y="768702"/>
                    <a:pt x="10966" y="761680"/>
                  </a:cubicBezTo>
                  <a:cubicBezTo>
                    <a:pt x="3945" y="754658"/>
                    <a:pt x="0" y="745135"/>
                    <a:pt x="0" y="735205"/>
                  </a:cubicBezTo>
                  <a:lnTo>
                    <a:pt x="0" y="37441"/>
                  </a:lnTo>
                  <a:cubicBezTo>
                    <a:pt x="0" y="27511"/>
                    <a:pt x="3945" y="17988"/>
                    <a:pt x="10966" y="10966"/>
                  </a:cubicBezTo>
                  <a:cubicBezTo>
                    <a:pt x="17988" y="3945"/>
                    <a:pt x="27511" y="0"/>
                    <a:pt x="37441" y="0"/>
                  </a:cubicBezTo>
                  <a:close/>
                </a:path>
              </a:pathLst>
            </a:custGeom>
            <a:solidFill>
              <a:srgbClr val="000000">
                <a:alpha val="0"/>
              </a:srgbClr>
            </a:solidFill>
            <a:ln w="12700">
              <a:solidFill>
                <a:srgbClr val="000000"/>
              </a:solidFill>
            </a:ln>
          </p:spPr>
        </p:sp>
      </p:grpSp>
      <p:grpSp>
        <p:nvGrpSpPr>
          <p:cNvPr name="Group 27" id="27"/>
          <p:cNvGrpSpPr/>
          <p:nvPr/>
        </p:nvGrpSpPr>
        <p:grpSpPr>
          <a:xfrm rot="0">
            <a:off x="12013100" y="5113854"/>
            <a:ext cx="4755831" cy="4520885"/>
            <a:chOff x="0" y="0"/>
            <a:chExt cx="812800" cy="772646"/>
          </a:xfrm>
        </p:grpSpPr>
        <p:sp>
          <p:nvSpPr>
            <p:cNvPr name="Freeform 28" id="28"/>
            <p:cNvSpPr/>
            <p:nvPr/>
          </p:nvSpPr>
          <p:spPr>
            <a:xfrm flipH="false" flipV="false" rot="0">
              <a:off x="0" y="0"/>
              <a:ext cx="812800" cy="772646"/>
            </a:xfrm>
            <a:custGeom>
              <a:avLst/>
              <a:gdLst/>
              <a:ahLst/>
              <a:cxnLst/>
              <a:rect r="r" b="b" t="t" l="l"/>
              <a:pathLst>
                <a:path h="772646" w="812800">
                  <a:moveTo>
                    <a:pt x="37441" y="0"/>
                  </a:moveTo>
                  <a:lnTo>
                    <a:pt x="775359" y="0"/>
                  </a:lnTo>
                  <a:cubicBezTo>
                    <a:pt x="785289" y="0"/>
                    <a:pt x="794812" y="3945"/>
                    <a:pt x="801834" y="10966"/>
                  </a:cubicBezTo>
                  <a:cubicBezTo>
                    <a:pt x="808855" y="17988"/>
                    <a:pt x="812800" y="27511"/>
                    <a:pt x="812800" y="37441"/>
                  </a:cubicBezTo>
                  <a:lnTo>
                    <a:pt x="812800" y="735205"/>
                  </a:lnTo>
                  <a:cubicBezTo>
                    <a:pt x="812800" y="745135"/>
                    <a:pt x="808855" y="754658"/>
                    <a:pt x="801834" y="761680"/>
                  </a:cubicBezTo>
                  <a:cubicBezTo>
                    <a:pt x="794812" y="768702"/>
                    <a:pt x="785289" y="772646"/>
                    <a:pt x="775359" y="772646"/>
                  </a:cubicBezTo>
                  <a:lnTo>
                    <a:pt x="37441" y="772646"/>
                  </a:lnTo>
                  <a:cubicBezTo>
                    <a:pt x="27511" y="772646"/>
                    <a:pt x="17988" y="768702"/>
                    <a:pt x="10966" y="761680"/>
                  </a:cubicBezTo>
                  <a:cubicBezTo>
                    <a:pt x="3945" y="754658"/>
                    <a:pt x="0" y="745135"/>
                    <a:pt x="0" y="735205"/>
                  </a:cubicBezTo>
                  <a:lnTo>
                    <a:pt x="0" y="37441"/>
                  </a:lnTo>
                  <a:cubicBezTo>
                    <a:pt x="0" y="27511"/>
                    <a:pt x="3945" y="17988"/>
                    <a:pt x="10966" y="10966"/>
                  </a:cubicBezTo>
                  <a:cubicBezTo>
                    <a:pt x="17988" y="3945"/>
                    <a:pt x="27511" y="0"/>
                    <a:pt x="37441" y="0"/>
                  </a:cubicBezTo>
                  <a:close/>
                </a:path>
              </a:pathLst>
            </a:custGeom>
            <a:solidFill>
              <a:srgbClr val="000000">
                <a:alpha val="0"/>
              </a:srgbClr>
            </a:solidFill>
            <a:ln w="12700">
              <a:solidFill>
                <a:srgbClr val="000000"/>
              </a:solidFill>
            </a:ln>
          </p:spPr>
        </p:sp>
      </p:grpSp>
      <p:grpSp>
        <p:nvGrpSpPr>
          <p:cNvPr name="Group 29" id="29"/>
          <p:cNvGrpSpPr/>
          <p:nvPr/>
        </p:nvGrpSpPr>
        <p:grpSpPr>
          <a:xfrm rot="0">
            <a:off x="844187" y="5157862"/>
            <a:ext cx="5017566" cy="4446294"/>
            <a:chOff x="0" y="0"/>
            <a:chExt cx="871918" cy="772646"/>
          </a:xfrm>
        </p:grpSpPr>
        <p:sp>
          <p:nvSpPr>
            <p:cNvPr name="Freeform 30" id="30"/>
            <p:cNvSpPr/>
            <p:nvPr/>
          </p:nvSpPr>
          <p:spPr>
            <a:xfrm flipH="false" flipV="false" rot="0">
              <a:off x="0" y="0"/>
              <a:ext cx="871918" cy="772646"/>
            </a:xfrm>
            <a:custGeom>
              <a:avLst/>
              <a:gdLst/>
              <a:ahLst/>
              <a:cxnLst/>
              <a:rect r="r" b="b" t="t" l="l"/>
              <a:pathLst>
                <a:path h="772646" w="871918">
                  <a:moveTo>
                    <a:pt x="35488" y="0"/>
                  </a:moveTo>
                  <a:lnTo>
                    <a:pt x="836430" y="0"/>
                  </a:lnTo>
                  <a:cubicBezTo>
                    <a:pt x="845842" y="0"/>
                    <a:pt x="854868" y="3739"/>
                    <a:pt x="861524" y="10394"/>
                  </a:cubicBezTo>
                  <a:cubicBezTo>
                    <a:pt x="868179" y="17050"/>
                    <a:pt x="871918" y="26076"/>
                    <a:pt x="871918" y="35488"/>
                  </a:cubicBezTo>
                  <a:lnTo>
                    <a:pt x="871918" y="737158"/>
                  </a:lnTo>
                  <a:cubicBezTo>
                    <a:pt x="871918" y="746570"/>
                    <a:pt x="868179" y="755597"/>
                    <a:pt x="861524" y="762252"/>
                  </a:cubicBezTo>
                  <a:cubicBezTo>
                    <a:pt x="854868" y="768907"/>
                    <a:pt x="845842" y="772646"/>
                    <a:pt x="836430" y="772646"/>
                  </a:cubicBezTo>
                  <a:lnTo>
                    <a:pt x="35488" y="772646"/>
                  </a:lnTo>
                  <a:cubicBezTo>
                    <a:pt x="26076" y="772646"/>
                    <a:pt x="17050" y="768907"/>
                    <a:pt x="10394" y="762252"/>
                  </a:cubicBezTo>
                  <a:cubicBezTo>
                    <a:pt x="3739" y="755597"/>
                    <a:pt x="0" y="746570"/>
                    <a:pt x="0" y="737158"/>
                  </a:cubicBezTo>
                  <a:lnTo>
                    <a:pt x="0" y="35488"/>
                  </a:lnTo>
                  <a:cubicBezTo>
                    <a:pt x="0" y="26076"/>
                    <a:pt x="3739" y="17050"/>
                    <a:pt x="10394" y="10394"/>
                  </a:cubicBezTo>
                  <a:cubicBezTo>
                    <a:pt x="17050" y="3739"/>
                    <a:pt x="26076" y="0"/>
                    <a:pt x="35488" y="0"/>
                  </a:cubicBezTo>
                  <a:close/>
                </a:path>
              </a:pathLst>
            </a:custGeom>
            <a:blipFill>
              <a:blip r:embed="rId5"/>
              <a:stretch>
                <a:fillRect l="-23782" t="0" r="-23782" b="0"/>
              </a:stretch>
            </a:blipFill>
          </p:spPr>
        </p:sp>
      </p:grpSp>
      <p:grpSp>
        <p:nvGrpSpPr>
          <p:cNvPr name="Group 31" id="31"/>
          <p:cNvGrpSpPr/>
          <p:nvPr/>
        </p:nvGrpSpPr>
        <p:grpSpPr>
          <a:xfrm rot="0">
            <a:off x="6419696" y="5046464"/>
            <a:ext cx="4911738" cy="4669089"/>
            <a:chOff x="0" y="0"/>
            <a:chExt cx="812800" cy="772646"/>
          </a:xfrm>
        </p:grpSpPr>
        <p:sp>
          <p:nvSpPr>
            <p:cNvPr name="Freeform 32" id="32"/>
            <p:cNvSpPr/>
            <p:nvPr/>
          </p:nvSpPr>
          <p:spPr>
            <a:xfrm flipH="false" flipV="false" rot="0">
              <a:off x="0" y="0"/>
              <a:ext cx="812800" cy="772646"/>
            </a:xfrm>
            <a:custGeom>
              <a:avLst/>
              <a:gdLst/>
              <a:ahLst/>
              <a:cxnLst/>
              <a:rect r="r" b="b" t="t" l="l"/>
              <a:pathLst>
                <a:path h="772646" w="812800">
                  <a:moveTo>
                    <a:pt x="36253" y="0"/>
                  </a:moveTo>
                  <a:lnTo>
                    <a:pt x="776547" y="0"/>
                  </a:lnTo>
                  <a:cubicBezTo>
                    <a:pt x="786162" y="0"/>
                    <a:pt x="795383" y="3819"/>
                    <a:pt x="802182" y="10618"/>
                  </a:cubicBezTo>
                  <a:cubicBezTo>
                    <a:pt x="808981" y="17417"/>
                    <a:pt x="812800" y="26638"/>
                    <a:pt x="812800" y="36253"/>
                  </a:cubicBezTo>
                  <a:lnTo>
                    <a:pt x="812800" y="736393"/>
                  </a:lnTo>
                  <a:cubicBezTo>
                    <a:pt x="812800" y="746008"/>
                    <a:pt x="808981" y="755229"/>
                    <a:pt x="802182" y="762028"/>
                  </a:cubicBezTo>
                  <a:cubicBezTo>
                    <a:pt x="795383" y="768827"/>
                    <a:pt x="786162" y="772646"/>
                    <a:pt x="776547" y="772646"/>
                  </a:cubicBezTo>
                  <a:lnTo>
                    <a:pt x="36253" y="772646"/>
                  </a:lnTo>
                  <a:cubicBezTo>
                    <a:pt x="26638" y="772646"/>
                    <a:pt x="17417" y="768827"/>
                    <a:pt x="10618" y="762028"/>
                  </a:cubicBezTo>
                  <a:cubicBezTo>
                    <a:pt x="3819" y="755229"/>
                    <a:pt x="0" y="746008"/>
                    <a:pt x="0" y="736393"/>
                  </a:cubicBezTo>
                  <a:lnTo>
                    <a:pt x="0" y="36253"/>
                  </a:lnTo>
                  <a:cubicBezTo>
                    <a:pt x="0" y="26638"/>
                    <a:pt x="3819" y="17417"/>
                    <a:pt x="10618" y="10618"/>
                  </a:cubicBezTo>
                  <a:cubicBezTo>
                    <a:pt x="17417" y="3819"/>
                    <a:pt x="26638" y="0"/>
                    <a:pt x="36253" y="0"/>
                  </a:cubicBezTo>
                  <a:close/>
                </a:path>
              </a:pathLst>
            </a:custGeom>
            <a:blipFill>
              <a:blip r:embed="rId6"/>
              <a:stretch>
                <a:fillRect l="-28539" t="0" r="-28539" b="0"/>
              </a:stretch>
            </a:blipFill>
          </p:spPr>
        </p:sp>
      </p:grpSp>
      <p:grpSp>
        <p:nvGrpSpPr>
          <p:cNvPr name="Group 33" id="33"/>
          <p:cNvGrpSpPr/>
          <p:nvPr/>
        </p:nvGrpSpPr>
        <p:grpSpPr>
          <a:xfrm rot="0">
            <a:off x="11946425" y="5046464"/>
            <a:ext cx="4897795" cy="4655836"/>
            <a:chOff x="0" y="0"/>
            <a:chExt cx="812800" cy="772646"/>
          </a:xfrm>
        </p:grpSpPr>
        <p:sp>
          <p:nvSpPr>
            <p:cNvPr name="Freeform 34" id="34"/>
            <p:cNvSpPr/>
            <p:nvPr/>
          </p:nvSpPr>
          <p:spPr>
            <a:xfrm flipH="false" flipV="false" rot="0">
              <a:off x="0" y="0"/>
              <a:ext cx="812800" cy="772646"/>
            </a:xfrm>
            <a:custGeom>
              <a:avLst/>
              <a:gdLst/>
              <a:ahLst/>
              <a:cxnLst/>
              <a:rect r="r" b="b" t="t" l="l"/>
              <a:pathLst>
                <a:path h="772646" w="812800">
                  <a:moveTo>
                    <a:pt x="36356" y="0"/>
                  </a:moveTo>
                  <a:lnTo>
                    <a:pt x="776444" y="0"/>
                  </a:lnTo>
                  <a:cubicBezTo>
                    <a:pt x="786086" y="0"/>
                    <a:pt x="795334" y="3830"/>
                    <a:pt x="802152" y="10648"/>
                  </a:cubicBezTo>
                  <a:cubicBezTo>
                    <a:pt x="808970" y="17466"/>
                    <a:pt x="812800" y="26714"/>
                    <a:pt x="812800" y="36356"/>
                  </a:cubicBezTo>
                  <a:lnTo>
                    <a:pt x="812800" y="736290"/>
                  </a:lnTo>
                  <a:cubicBezTo>
                    <a:pt x="812800" y="756369"/>
                    <a:pt x="796523" y="772646"/>
                    <a:pt x="776444" y="772646"/>
                  </a:cubicBezTo>
                  <a:lnTo>
                    <a:pt x="36356" y="772646"/>
                  </a:lnTo>
                  <a:cubicBezTo>
                    <a:pt x="26714" y="772646"/>
                    <a:pt x="17466" y="768816"/>
                    <a:pt x="10648" y="761998"/>
                  </a:cubicBezTo>
                  <a:cubicBezTo>
                    <a:pt x="3830" y="755180"/>
                    <a:pt x="0" y="745932"/>
                    <a:pt x="0" y="736290"/>
                  </a:cubicBezTo>
                  <a:lnTo>
                    <a:pt x="0" y="36356"/>
                  </a:lnTo>
                  <a:cubicBezTo>
                    <a:pt x="0" y="26714"/>
                    <a:pt x="3830" y="17466"/>
                    <a:pt x="10648" y="10648"/>
                  </a:cubicBezTo>
                  <a:cubicBezTo>
                    <a:pt x="17466" y="3830"/>
                    <a:pt x="26714" y="0"/>
                    <a:pt x="36356" y="0"/>
                  </a:cubicBezTo>
                  <a:close/>
                </a:path>
              </a:pathLst>
            </a:custGeom>
            <a:blipFill>
              <a:blip r:embed="rId7"/>
              <a:stretch>
                <a:fillRect l="-28045" t="0" r="-28045" b="0"/>
              </a:stretch>
            </a:blipFill>
          </p:spPr>
        </p:sp>
      </p:grpSp>
    </p:spTree>
  </p:cSld>
  <p:clrMapOvr>
    <a:masterClrMapping/>
  </p:clrMapOvr>
  <p:transition spd="slow">
    <p:push dir="u"/>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27546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5D73C6"/>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9158188" y="3499820"/>
            <a:ext cx="7511351" cy="7250268"/>
            <a:chOff x="0" y="0"/>
            <a:chExt cx="2546615" cy="2458098"/>
          </a:xfrm>
        </p:grpSpPr>
        <p:sp>
          <p:nvSpPr>
            <p:cNvPr name="Freeform 7" id="7"/>
            <p:cNvSpPr/>
            <p:nvPr/>
          </p:nvSpPr>
          <p:spPr>
            <a:xfrm flipH="false" flipV="false" rot="0">
              <a:off x="0" y="0"/>
              <a:ext cx="2546615" cy="2458098"/>
            </a:xfrm>
            <a:custGeom>
              <a:avLst/>
              <a:gdLst/>
              <a:ahLst/>
              <a:cxnLst/>
              <a:rect r="r" b="b" t="t" l="l"/>
              <a:pathLst>
                <a:path h="2458098" w="2546615">
                  <a:moveTo>
                    <a:pt x="2422155" y="2458098"/>
                  </a:moveTo>
                  <a:lnTo>
                    <a:pt x="124460" y="2458098"/>
                  </a:lnTo>
                  <a:cubicBezTo>
                    <a:pt x="55880" y="2458098"/>
                    <a:pt x="0" y="2402218"/>
                    <a:pt x="0" y="2333638"/>
                  </a:cubicBezTo>
                  <a:lnTo>
                    <a:pt x="0" y="124460"/>
                  </a:lnTo>
                  <a:cubicBezTo>
                    <a:pt x="0" y="55880"/>
                    <a:pt x="55880" y="0"/>
                    <a:pt x="124460" y="0"/>
                  </a:cubicBezTo>
                  <a:lnTo>
                    <a:pt x="2422155" y="0"/>
                  </a:lnTo>
                  <a:cubicBezTo>
                    <a:pt x="2490735" y="0"/>
                    <a:pt x="2546615" y="55880"/>
                    <a:pt x="2546615" y="124460"/>
                  </a:cubicBezTo>
                  <a:lnTo>
                    <a:pt x="2546615" y="2333638"/>
                  </a:lnTo>
                  <a:cubicBezTo>
                    <a:pt x="2546615" y="2402218"/>
                    <a:pt x="2490735" y="2458098"/>
                    <a:pt x="2422155" y="2458098"/>
                  </a:cubicBezTo>
                  <a:close/>
                </a:path>
              </a:pathLst>
            </a:custGeom>
            <a:solidFill>
              <a:srgbClr val="5D73C6"/>
            </a:solidFill>
          </p:spPr>
        </p:sp>
      </p:grpSp>
      <p:grpSp>
        <p:nvGrpSpPr>
          <p:cNvPr name="Group 8" id="8"/>
          <p:cNvGrpSpPr/>
          <p:nvPr/>
        </p:nvGrpSpPr>
        <p:grpSpPr>
          <a:xfrm rot="0">
            <a:off x="1346139" y="3499820"/>
            <a:ext cx="7480423" cy="7250268"/>
            <a:chOff x="0" y="0"/>
            <a:chExt cx="2536129" cy="2458098"/>
          </a:xfrm>
        </p:grpSpPr>
        <p:sp>
          <p:nvSpPr>
            <p:cNvPr name="Freeform 9" id="9"/>
            <p:cNvSpPr/>
            <p:nvPr/>
          </p:nvSpPr>
          <p:spPr>
            <a:xfrm flipH="false" flipV="false" rot="0">
              <a:off x="0" y="0"/>
              <a:ext cx="2536129" cy="2458098"/>
            </a:xfrm>
            <a:custGeom>
              <a:avLst/>
              <a:gdLst/>
              <a:ahLst/>
              <a:cxnLst/>
              <a:rect r="r" b="b" t="t" l="l"/>
              <a:pathLst>
                <a:path h="2458098" w="2536129">
                  <a:moveTo>
                    <a:pt x="2411669" y="2458098"/>
                  </a:moveTo>
                  <a:lnTo>
                    <a:pt x="124460" y="2458098"/>
                  </a:lnTo>
                  <a:cubicBezTo>
                    <a:pt x="55880" y="2458098"/>
                    <a:pt x="0" y="2402218"/>
                    <a:pt x="0" y="2333638"/>
                  </a:cubicBezTo>
                  <a:lnTo>
                    <a:pt x="0" y="124460"/>
                  </a:lnTo>
                  <a:cubicBezTo>
                    <a:pt x="0" y="55880"/>
                    <a:pt x="55880" y="0"/>
                    <a:pt x="124460" y="0"/>
                  </a:cubicBezTo>
                  <a:lnTo>
                    <a:pt x="2411669" y="0"/>
                  </a:lnTo>
                  <a:cubicBezTo>
                    <a:pt x="2480249" y="0"/>
                    <a:pt x="2536129" y="55880"/>
                    <a:pt x="2536129" y="124460"/>
                  </a:cubicBezTo>
                  <a:lnTo>
                    <a:pt x="2536129" y="2333638"/>
                  </a:lnTo>
                  <a:cubicBezTo>
                    <a:pt x="2536129" y="2402218"/>
                    <a:pt x="2480249" y="2458098"/>
                    <a:pt x="2411669" y="2458098"/>
                  </a:cubicBezTo>
                  <a:close/>
                </a:path>
              </a:pathLst>
            </a:custGeom>
            <a:solidFill>
              <a:srgbClr val="5D73C6"/>
            </a:solidFill>
          </p:spPr>
        </p:sp>
      </p:grpSp>
      <p:grpSp>
        <p:nvGrpSpPr>
          <p:cNvPr name="Group 10" id="10"/>
          <p:cNvGrpSpPr/>
          <p:nvPr/>
        </p:nvGrpSpPr>
        <p:grpSpPr>
          <a:xfrm rot="0">
            <a:off x="8517731" y="2928703"/>
            <a:ext cx="1155346" cy="1155346"/>
            <a:chOff x="0" y="0"/>
            <a:chExt cx="1540461" cy="1540461"/>
          </a:xfrm>
        </p:grpSpPr>
        <p:grpSp>
          <p:nvGrpSpPr>
            <p:cNvPr name="Group 11" id="11"/>
            <p:cNvGrpSpPr/>
            <p:nvPr/>
          </p:nvGrpSpPr>
          <p:grpSpPr>
            <a:xfrm rot="0">
              <a:off x="0" y="0"/>
              <a:ext cx="1540461" cy="154046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C2C9"/>
              </a:solidFill>
            </p:spPr>
          </p:sp>
          <p:sp>
            <p:nvSpPr>
              <p:cNvPr name="TextBox 13" id="13"/>
              <p:cNvSpPr txBox="true"/>
              <p:nvPr/>
            </p:nvSpPr>
            <p:spPr>
              <a:xfrm>
                <a:off x="76200" y="38100"/>
                <a:ext cx="660400" cy="698500"/>
              </a:xfrm>
              <a:prstGeom prst="rect">
                <a:avLst/>
              </a:prstGeom>
            </p:spPr>
            <p:txBody>
              <a:bodyPr anchor="ctr" rtlCol="false" tIns="54661" lIns="54661" bIns="54661" rIns="54661"/>
              <a:lstStyle/>
              <a:p>
                <a:pPr algn="ctr">
                  <a:lnSpc>
                    <a:spcPts val="2940"/>
                  </a:lnSpc>
                </a:pPr>
              </a:p>
            </p:txBody>
          </p:sp>
        </p:grpSp>
        <p:sp>
          <p:nvSpPr>
            <p:cNvPr name="Freeform 14" id="14"/>
            <p:cNvSpPr/>
            <p:nvPr/>
          </p:nvSpPr>
          <p:spPr>
            <a:xfrm flipH="false" flipV="false" rot="0">
              <a:off x="295375" y="428928"/>
              <a:ext cx="949712" cy="682605"/>
            </a:xfrm>
            <a:custGeom>
              <a:avLst/>
              <a:gdLst/>
              <a:ahLst/>
              <a:cxnLst/>
              <a:rect r="r" b="b" t="t" l="l"/>
              <a:pathLst>
                <a:path h="682605" w="949712">
                  <a:moveTo>
                    <a:pt x="0" y="0"/>
                  </a:moveTo>
                  <a:lnTo>
                    <a:pt x="949711" y="0"/>
                  </a:lnTo>
                  <a:lnTo>
                    <a:pt x="949711" y="682605"/>
                  </a:lnTo>
                  <a:lnTo>
                    <a:pt x="0" y="6826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Freeform 15" id="15"/>
          <p:cNvSpPr/>
          <p:nvPr/>
        </p:nvSpPr>
        <p:spPr>
          <a:xfrm flipH="false" flipV="false" rot="0">
            <a:off x="1028700" y="3309703"/>
            <a:ext cx="703694" cy="939825"/>
          </a:xfrm>
          <a:custGeom>
            <a:avLst/>
            <a:gdLst/>
            <a:ahLst/>
            <a:cxnLst/>
            <a:rect r="r" b="b" t="t" l="l"/>
            <a:pathLst>
              <a:path h="939825" w="703694">
                <a:moveTo>
                  <a:pt x="0" y="0"/>
                </a:moveTo>
                <a:lnTo>
                  <a:pt x="703694" y="0"/>
                </a:lnTo>
                <a:lnTo>
                  <a:pt x="703694" y="939825"/>
                </a:lnTo>
                <a:lnTo>
                  <a:pt x="0" y="939825"/>
                </a:lnTo>
                <a:lnTo>
                  <a:pt x="0" y="0"/>
                </a:lnTo>
                <a:close/>
              </a:path>
            </a:pathLst>
          </a:custGeom>
          <a:blipFill>
            <a:blip r:embed="rId5"/>
            <a:stretch>
              <a:fillRect l="0" t="0" r="0" b="0"/>
            </a:stretch>
          </a:blipFill>
        </p:spPr>
      </p:sp>
      <p:sp>
        <p:nvSpPr>
          <p:cNvPr name="Freeform 16" id="16"/>
          <p:cNvSpPr/>
          <p:nvPr/>
        </p:nvSpPr>
        <p:spPr>
          <a:xfrm flipH="false" flipV="false" rot="0">
            <a:off x="14291234" y="319017"/>
            <a:ext cx="3814693" cy="4280160"/>
          </a:xfrm>
          <a:custGeom>
            <a:avLst/>
            <a:gdLst/>
            <a:ahLst/>
            <a:cxnLst/>
            <a:rect r="r" b="b" t="t" l="l"/>
            <a:pathLst>
              <a:path h="4280160" w="3814693">
                <a:moveTo>
                  <a:pt x="0" y="0"/>
                </a:moveTo>
                <a:lnTo>
                  <a:pt x="3814693" y="0"/>
                </a:lnTo>
                <a:lnTo>
                  <a:pt x="3814693" y="4280160"/>
                </a:lnTo>
                <a:lnTo>
                  <a:pt x="0" y="4280160"/>
                </a:lnTo>
                <a:lnTo>
                  <a:pt x="0" y="0"/>
                </a:lnTo>
                <a:close/>
              </a:path>
            </a:pathLst>
          </a:custGeom>
          <a:blipFill>
            <a:blip r:embed="rId6"/>
            <a:stretch>
              <a:fillRect l="0" t="0" r="0" b="0"/>
            </a:stretch>
          </a:blipFill>
        </p:spPr>
      </p:sp>
      <p:sp>
        <p:nvSpPr>
          <p:cNvPr name="TextBox 17" id="17"/>
          <p:cNvSpPr txBox="true"/>
          <p:nvPr/>
        </p:nvSpPr>
        <p:spPr>
          <a:xfrm rot="0">
            <a:off x="1028700" y="790599"/>
            <a:ext cx="9054749" cy="1142979"/>
          </a:xfrm>
          <a:prstGeom prst="rect">
            <a:avLst/>
          </a:prstGeom>
        </p:spPr>
        <p:txBody>
          <a:bodyPr anchor="t" rtlCol="false" tIns="0" lIns="0" bIns="0" rIns="0">
            <a:spAutoFit/>
          </a:bodyPr>
          <a:lstStyle/>
          <a:p>
            <a:pPr>
              <a:lnSpc>
                <a:spcPts val="9372"/>
              </a:lnSpc>
              <a:spcBef>
                <a:spcPct val="0"/>
              </a:spcBef>
            </a:pPr>
            <a:r>
              <a:rPr lang="en-US" sz="6694">
                <a:solidFill>
                  <a:srgbClr val="E2E0E1"/>
                </a:solidFill>
                <a:latin typeface="RoxboroughCF Bold"/>
              </a:rPr>
              <a:t>Pembagian Tugas</a:t>
            </a:r>
          </a:p>
        </p:txBody>
      </p:sp>
      <p:sp>
        <p:nvSpPr>
          <p:cNvPr name="Freeform 18" id="18"/>
          <p:cNvSpPr/>
          <p:nvPr/>
        </p:nvSpPr>
        <p:spPr>
          <a:xfrm flipH="false" flipV="false" rot="0">
            <a:off x="1654969" y="4599177"/>
            <a:ext cx="6862762" cy="4659123"/>
          </a:xfrm>
          <a:custGeom>
            <a:avLst/>
            <a:gdLst/>
            <a:ahLst/>
            <a:cxnLst/>
            <a:rect r="r" b="b" t="t" l="l"/>
            <a:pathLst>
              <a:path h="4659123" w="6862762">
                <a:moveTo>
                  <a:pt x="0" y="0"/>
                </a:moveTo>
                <a:lnTo>
                  <a:pt x="6862762" y="0"/>
                </a:lnTo>
                <a:lnTo>
                  <a:pt x="6862762" y="4659123"/>
                </a:lnTo>
                <a:lnTo>
                  <a:pt x="0" y="4659123"/>
                </a:lnTo>
                <a:lnTo>
                  <a:pt x="0" y="0"/>
                </a:lnTo>
                <a:close/>
              </a:path>
            </a:pathLst>
          </a:custGeom>
          <a:blipFill>
            <a:blip r:embed="rId7"/>
            <a:stretch>
              <a:fillRect l="0" t="0" r="0" b="0"/>
            </a:stretch>
          </a:blipFill>
          <a:ln w="47625" cap="rnd">
            <a:solidFill>
              <a:srgbClr val="6A3F5E"/>
            </a:solidFill>
            <a:prstDash val="lgDash"/>
            <a:round/>
          </a:ln>
        </p:spPr>
      </p:sp>
      <p:sp>
        <p:nvSpPr>
          <p:cNvPr name="Freeform 19" id="19"/>
          <p:cNvSpPr/>
          <p:nvPr/>
        </p:nvSpPr>
        <p:spPr>
          <a:xfrm flipH="false" flipV="false" rot="0">
            <a:off x="9845918" y="4393702"/>
            <a:ext cx="6204326" cy="5462504"/>
          </a:xfrm>
          <a:custGeom>
            <a:avLst/>
            <a:gdLst/>
            <a:ahLst/>
            <a:cxnLst/>
            <a:rect r="r" b="b" t="t" l="l"/>
            <a:pathLst>
              <a:path h="5462504" w="6204326">
                <a:moveTo>
                  <a:pt x="0" y="0"/>
                </a:moveTo>
                <a:lnTo>
                  <a:pt x="6204326" y="0"/>
                </a:lnTo>
                <a:lnTo>
                  <a:pt x="6204326" y="5462504"/>
                </a:lnTo>
                <a:lnTo>
                  <a:pt x="0" y="5462504"/>
                </a:lnTo>
                <a:lnTo>
                  <a:pt x="0" y="0"/>
                </a:lnTo>
                <a:close/>
              </a:path>
            </a:pathLst>
          </a:custGeom>
          <a:blipFill>
            <a:blip r:embed="rId8"/>
            <a:stretch>
              <a:fillRect l="0" t="0" r="0" b="0"/>
            </a:stretch>
          </a:blipFill>
          <a:ln w="47625" cap="rnd">
            <a:solidFill>
              <a:srgbClr val="6A3F5E"/>
            </a:solidFill>
            <a:prstDash val="lgDash"/>
            <a:round/>
          </a:ln>
        </p:spPr>
      </p:sp>
    </p:spTree>
  </p:cSld>
  <p:clrMapOvr>
    <a:masterClrMapping/>
  </p:clrMapOvr>
  <p:transition spd="slow">
    <p:push dir="l"/>
  </p:transition>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88C2C9"/>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29785" y="4011930"/>
            <a:ext cx="5246370" cy="6738158"/>
            <a:chOff x="0" y="0"/>
            <a:chExt cx="1913890" cy="2458098"/>
          </a:xfrm>
        </p:grpSpPr>
        <p:sp>
          <p:nvSpPr>
            <p:cNvPr name="Freeform 7" id="7"/>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88C2C9"/>
            </a:solidFill>
          </p:spPr>
        </p:sp>
      </p:grpSp>
      <p:grpSp>
        <p:nvGrpSpPr>
          <p:cNvPr name="Group 8" id="8"/>
          <p:cNvGrpSpPr/>
          <p:nvPr/>
        </p:nvGrpSpPr>
        <p:grpSpPr>
          <a:xfrm rot="0">
            <a:off x="6252380" y="4011930"/>
            <a:ext cx="5246370" cy="6738158"/>
            <a:chOff x="0" y="0"/>
            <a:chExt cx="1913890" cy="2458098"/>
          </a:xfrm>
        </p:grpSpPr>
        <p:sp>
          <p:nvSpPr>
            <p:cNvPr name="Freeform 9" id="9"/>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88C2C9"/>
            </a:solidFill>
          </p:spPr>
        </p:sp>
      </p:grpSp>
      <p:grpSp>
        <p:nvGrpSpPr>
          <p:cNvPr name="Group 10" id="10"/>
          <p:cNvGrpSpPr/>
          <p:nvPr/>
        </p:nvGrpSpPr>
        <p:grpSpPr>
          <a:xfrm rot="0">
            <a:off x="11774975" y="4011930"/>
            <a:ext cx="5246370" cy="6738158"/>
            <a:chOff x="0" y="0"/>
            <a:chExt cx="1913890" cy="2458098"/>
          </a:xfrm>
        </p:grpSpPr>
        <p:sp>
          <p:nvSpPr>
            <p:cNvPr name="Freeform 11" id="11"/>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88C2C9"/>
            </a:solidFill>
          </p:spPr>
        </p:sp>
      </p:grpSp>
      <p:grpSp>
        <p:nvGrpSpPr>
          <p:cNvPr name="Group 12" id="12"/>
          <p:cNvGrpSpPr/>
          <p:nvPr/>
        </p:nvGrpSpPr>
        <p:grpSpPr>
          <a:xfrm rot="0">
            <a:off x="5439285" y="3481153"/>
            <a:ext cx="1073740" cy="107374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438B"/>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5" id="15"/>
          <p:cNvGrpSpPr/>
          <p:nvPr/>
        </p:nvGrpSpPr>
        <p:grpSpPr>
          <a:xfrm rot="0">
            <a:off x="10961880" y="3481153"/>
            <a:ext cx="1073740" cy="107374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438B"/>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8" id="18"/>
          <p:cNvSpPr/>
          <p:nvPr/>
        </p:nvSpPr>
        <p:spPr>
          <a:xfrm flipH="false" flipV="false" rot="0">
            <a:off x="5645169"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9" id="19"/>
          <p:cNvSpPr/>
          <p:nvPr/>
        </p:nvSpPr>
        <p:spPr>
          <a:xfrm flipH="false" flipV="false" rot="0">
            <a:off x="11167764"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20" id="20"/>
          <p:cNvGrpSpPr/>
          <p:nvPr/>
        </p:nvGrpSpPr>
        <p:grpSpPr>
          <a:xfrm rot="0">
            <a:off x="967993" y="5113854"/>
            <a:ext cx="4769955" cy="4534311"/>
            <a:chOff x="0" y="0"/>
            <a:chExt cx="812800" cy="772646"/>
          </a:xfrm>
        </p:grpSpPr>
        <p:sp>
          <p:nvSpPr>
            <p:cNvPr name="Freeform 21" id="21"/>
            <p:cNvSpPr/>
            <p:nvPr/>
          </p:nvSpPr>
          <p:spPr>
            <a:xfrm flipH="false" flipV="false" rot="0">
              <a:off x="0" y="0"/>
              <a:ext cx="812800" cy="772646"/>
            </a:xfrm>
            <a:custGeom>
              <a:avLst/>
              <a:gdLst/>
              <a:ahLst/>
              <a:cxnLst/>
              <a:rect r="r" b="b" t="t" l="l"/>
              <a:pathLst>
                <a:path h="772646" w="812800">
                  <a:moveTo>
                    <a:pt x="37330" y="0"/>
                  </a:moveTo>
                  <a:lnTo>
                    <a:pt x="775470" y="0"/>
                  </a:lnTo>
                  <a:cubicBezTo>
                    <a:pt x="796087" y="0"/>
                    <a:pt x="812800" y="16713"/>
                    <a:pt x="812800" y="37330"/>
                  </a:cubicBezTo>
                  <a:lnTo>
                    <a:pt x="812800" y="735316"/>
                  </a:lnTo>
                  <a:cubicBezTo>
                    <a:pt x="812800" y="755933"/>
                    <a:pt x="796087" y="772646"/>
                    <a:pt x="775470" y="772646"/>
                  </a:cubicBezTo>
                  <a:lnTo>
                    <a:pt x="37330" y="772646"/>
                  </a:lnTo>
                  <a:cubicBezTo>
                    <a:pt x="16713" y="772646"/>
                    <a:pt x="0" y="755933"/>
                    <a:pt x="0" y="735316"/>
                  </a:cubicBezTo>
                  <a:lnTo>
                    <a:pt x="0" y="37330"/>
                  </a:lnTo>
                  <a:cubicBezTo>
                    <a:pt x="0" y="16713"/>
                    <a:pt x="16713" y="0"/>
                    <a:pt x="37330" y="0"/>
                  </a:cubicBezTo>
                  <a:close/>
                </a:path>
              </a:pathLst>
            </a:custGeom>
            <a:solidFill>
              <a:srgbClr val="000000">
                <a:alpha val="0"/>
              </a:srgbClr>
            </a:solidFill>
            <a:ln w="12700">
              <a:solidFill>
                <a:srgbClr val="000000"/>
              </a:solidFill>
            </a:ln>
          </p:spPr>
        </p:sp>
      </p:grpSp>
      <p:grpSp>
        <p:nvGrpSpPr>
          <p:cNvPr name="Group 22" id="22"/>
          <p:cNvGrpSpPr/>
          <p:nvPr/>
        </p:nvGrpSpPr>
        <p:grpSpPr>
          <a:xfrm rot="0">
            <a:off x="844187" y="5157862"/>
            <a:ext cx="5017566" cy="4446294"/>
            <a:chOff x="0" y="0"/>
            <a:chExt cx="871918" cy="772646"/>
          </a:xfrm>
        </p:grpSpPr>
        <p:sp>
          <p:nvSpPr>
            <p:cNvPr name="Freeform 23" id="23"/>
            <p:cNvSpPr/>
            <p:nvPr/>
          </p:nvSpPr>
          <p:spPr>
            <a:xfrm flipH="false" flipV="false" rot="0">
              <a:off x="0" y="0"/>
              <a:ext cx="871918" cy="772646"/>
            </a:xfrm>
            <a:custGeom>
              <a:avLst/>
              <a:gdLst/>
              <a:ahLst/>
              <a:cxnLst/>
              <a:rect r="r" b="b" t="t" l="l"/>
              <a:pathLst>
                <a:path h="772646" w="871918">
                  <a:moveTo>
                    <a:pt x="35488" y="0"/>
                  </a:moveTo>
                  <a:lnTo>
                    <a:pt x="836430" y="0"/>
                  </a:lnTo>
                  <a:cubicBezTo>
                    <a:pt x="845842" y="0"/>
                    <a:pt x="854868" y="3739"/>
                    <a:pt x="861524" y="10394"/>
                  </a:cubicBezTo>
                  <a:cubicBezTo>
                    <a:pt x="868179" y="17050"/>
                    <a:pt x="871918" y="26076"/>
                    <a:pt x="871918" y="35488"/>
                  </a:cubicBezTo>
                  <a:lnTo>
                    <a:pt x="871918" y="737158"/>
                  </a:lnTo>
                  <a:cubicBezTo>
                    <a:pt x="871918" y="746570"/>
                    <a:pt x="868179" y="755597"/>
                    <a:pt x="861524" y="762252"/>
                  </a:cubicBezTo>
                  <a:cubicBezTo>
                    <a:pt x="854868" y="768907"/>
                    <a:pt x="845842" y="772646"/>
                    <a:pt x="836430" y="772646"/>
                  </a:cubicBezTo>
                  <a:lnTo>
                    <a:pt x="35488" y="772646"/>
                  </a:lnTo>
                  <a:cubicBezTo>
                    <a:pt x="26076" y="772646"/>
                    <a:pt x="17050" y="768907"/>
                    <a:pt x="10394" y="762252"/>
                  </a:cubicBezTo>
                  <a:cubicBezTo>
                    <a:pt x="3739" y="755597"/>
                    <a:pt x="0" y="746570"/>
                    <a:pt x="0" y="737158"/>
                  </a:cubicBezTo>
                  <a:lnTo>
                    <a:pt x="0" y="35488"/>
                  </a:lnTo>
                  <a:cubicBezTo>
                    <a:pt x="0" y="26076"/>
                    <a:pt x="3739" y="17050"/>
                    <a:pt x="10394" y="10394"/>
                  </a:cubicBezTo>
                  <a:cubicBezTo>
                    <a:pt x="17050" y="3739"/>
                    <a:pt x="26076" y="0"/>
                    <a:pt x="35488" y="0"/>
                  </a:cubicBezTo>
                  <a:close/>
                </a:path>
              </a:pathLst>
            </a:custGeom>
            <a:blipFill>
              <a:blip r:embed="rId5"/>
              <a:stretch>
                <a:fillRect l="-6800" t="0" r="-6800" b="0"/>
              </a:stretch>
            </a:blipFill>
          </p:spPr>
        </p:sp>
      </p:grpSp>
      <p:grpSp>
        <p:nvGrpSpPr>
          <p:cNvPr name="Group 24" id="24"/>
          <p:cNvGrpSpPr/>
          <p:nvPr/>
        </p:nvGrpSpPr>
        <p:grpSpPr>
          <a:xfrm rot="0">
            <a:off x="12013100" y="4935067"/>
            <a:ext cx="4911738" cy="4669089"/>
            <a:chOff x="0" y="0"/>
            <a:chExt cx="812800" cy="772646"/>
          </a:xfrm>
        </p:grpSpPr>
        <p:sp>
          <p:nvSpPr>
            <p:cNvPr name="Freeform 25" id="25"/>
            <p:cNvSpPr/>
            <p:nvPr/>
          </p:nvSpPr>
          <p:spPr>
            <a:xfrm flipH="false" flipV="false" rot="0">
              <a:off x="0" y="0"/>
              <a:ext cx="812800" cy="772646"/>
            </a:xfrm>
            <a:custGeom>
              <a:avLst/>
              <a:gdLst/>
              <a:ahLst/>
              <a:cxnLst/>
              <a:rect r="r" b="b" t="t" l="l"/>
              <a:pathLst>
                <a:path h="772646" w="812800">
                  <a:moveTo>
                    <a:pt x="36253" y="0"/>
                  </a:moveTo>
                  <a:lnTo>
                    <a:pt x="776547" y="0"/>
                  </a:lnTo>
                  <a:cubicBezTo>
                    <a:pt x="786162" y="0"/>
                    <a:pt x="795383" y="3819"/>
                    <a:pt x="802182" y="10618"/>
                  </a:cubicBezTo>
                  <a:cubicBezTo>
                    <a:pt x="808981" y="17417"/>
                    <a:pt x="812800" y="26638"/>
                    <a:pt x="812800" y="36253"/>
                  </a:cubicBezTo>
                  <a:lnTo>
                    <a:pt x="812800" y="736393"/>
                  </a:lnTo>
                  <a:cubicBezTo>
                    <a:pt x="812800" y="746008"/>
                    <a:pt x="808981" y="755229"/>
                    <a:pt x="802182" y="762028"/>
                  </a:cubicBezTo>
                  <a:cubicBezTo>
                    <a:pt x="795383" y="768827"/>
                    <a:pt x="786162" y="772646"/>
                    <a:pt x="776547" y="772646"/>
                  </a:cubicBezTo>
                  <a:lnTo>
                    <a:pt x="36253" y="772646"/>
                  </a:lnTo>
                  <a:cubicBezTo>
                    <a:pt x="26638" y="772646"/>
                    <a:pt x="17417" y="768827"/>
                    <a:pt x="10618" y="762028"/>
                  </a:cubicBezTo>
                  <a:cubicBezTo>
                    <a:pt x="3819" y="755229"/>
                    <a:pt x="0" y="746008"/>
                    <a:pt x="0" y="736393"/>
                  </a:cubicBezTo>
                  <a:lnTo>
                    <a:pt x="0" y="36253"/>
                  </a:lnTo>
                  <a:cubicBezTo>
                    <a:pt x="0" y="26638"/>
                    <a:pt x="3819" y="17417"/>
                    <a:pt x="10618" y="10618"/>
                  </a:cubicBezTo>
                  <a:cubicBezTo>
                    <a:pt x="17417" y="3819"/>
                    <a:pt x="26638" y="0"/>
                    <a:pt x="36253" y="0"/>
                  </a:cubicBezTo>
                  <a:close/>
                </a:path>
              </a:pathLst>
            </a:custGeom>
            <a:blipFill>
              <a:blip r:embed="rId6"/>
              <a:stretch>
                <a:fillRect l="-2479" t="0" r="-2479" b="0"/>
              </a:stretch>
            </a:blipFill>
          </p:spPr>
        </p:sp>
      </p:grpSp>
      <p:grpSp>
        <p:nvGrpSpPr>
          <p:cNvPr name="Group 26" id="26"/>
          <p:cNvGrpSpPr/>
          <p:nvPr/>
        </p:nvGrpSpPr>
        <p:grpSpPr>
          <a:xfrm rot="0">
            <a:off x="6433607" y="5725388"/>
            <a:ext cx="4883916" cy="3311242"/>
            <a:chOff x="0" y="0"/>
            <a:chExt cx="1139615" cy="772646"/>
          </a:xfrm>
        </p:grpSpPr>
        <p:sp>
          <p:nvSpPr>
            <p:cNvPr name="Freeform 27" id="27"/>
            <p:cNvSpPr/>
            <p:nvPr/>
          </p:nvSpPr>
          <p:spPr>
            <a:xfrm flipH="false" flipV="false" rot="0">
              <a:off x="0" y="0"/>
              <a:ext cx="1139615" cy="772646"/>
            </a:xfrm>
            <a:custGeom>
              <a:avLst/>
              <a:gdLst/>
              <a:ahLst/>
              <a:cxnLst/>
              <a:rect r="r" b="b" t="t" l="l"/>
              <a:pathLst>
                <a:path h="772646" w="1139615">
                  <a:moveTo>
                    <a:pt x="36459" y="0"/>
                  </a:moveTo>
                  <a:lnTo>
                    <a:pt x="1103155" y="0"/>
                  </a:lnTo>
                  <a:cubicBezTo>
                    <a:pt x="1123291" y="0"/>
                    <a:pt x="1139615" y="16323"/>
                    <a:pt x="1139615" y="36459"/>
                  </a:cubicBezTo>
                  <a:lnTo>
                    <a:pt x="1139615" y="736187"/>
                  </a:lnTo>
                  <a:cubicBezTo>
                    <a:pt x="1139615" y="745857"/>
                    <a:pt x="1135773" y="755130"/>
                    <a:pt x="1128936" y="761968"/>
                  </a:cubicBezTo>
                  <a:cubicBezTo>
                    <a:pt x="1122099" y="768805"/>
                    <a:pt x="1112825" y="772646"/>
                    <a:pt x="1103155" y="772646"/>
                  </a:cubicBezTo>
                  <a:lnTo>
                    <a:pt x="36459" y="772646"/>
                  </a:lnTo>
                  <a:cubicBezTo>
                    <a:pt x="26790" y="772646"/>
                    <a:pt x="17516" y="768805"/>
                    <a:pt x="10679" y="761968"/>
                  </a:cubicBezTo>
                  <a:cubicBezTo>
                    <a:pt x="3841" y="755130"/>
                    <a:pt x="0" y="745857"/>
                    <a:pt x="0" y="736187"/>
                  </a:cubicBezTo>
                  <a:lnTo>
                    <a:pt x="0" y="36459"/>
                  </a:lnTo>
                  <a:cubicBezTo>
                    <a:pt x="0" y="26790"/>
                    <a:pt x="3841" y="17516"/>
                    <a:pt x="10679" y="10679"/>
                  </a:cubicBezTo>
                  <a:cubicBezTo>
                    <a:pt x="17516" y="3841"/>
                    <a:pt x="26790" y="0"/>
                    <a:pt x="36459" y="0"/>
                  </a:cubicBezTo>
                  <a:close/>
                </a:path>
              </a:pathLst>
            </a:custGeom>
            <a:blipFill>
              <a:blip r:embed="rId7"/>
              <a:stretch>
                <a:fillRect l="-14762" t="-5324" r="0" b="-5324"/>
              </a:stretch>
            </a:blipFill>
          </p:spPr>
        </p:sp>
      </p:grpSp>
      <p:sp>
        <p:nvSpPr>
          <p:cNvPr name="TextBox 28" id="28"/>
          <p:cNvSpPr txBox="true"/>
          <p:nvPr/>
        </p:nvSpPr>
        <p:spPr>
          <a:xfrm rot="0">
            <a:off x="522057" y="204474"/>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Hak Akses</a:t>
            </a:r>
          </a:p>
        </p:txBody>
      </p:sp>
      <p:sp>
        <p:nvSpPr>
          <p:cNvPr name="TextBox 29" id="29"/>
          <p:cNvSpPr txBox="true"/>
          <p:nvPr/>
        </p:nvSpPr>
        <p:spPr>
          <a:xfrm rot="0">
            <a:off x="1028700" y="2237188"/>
            <a:ext cx="14808510" cy="365760"/>
          </a:xfrm>
          <a:prstGeom prst="rect">
            <a:avLst/>
          </a:prstGeom>
        </p:spPr>
        <p:txBody>
          <a:bodyPr anchor="t" rtlCol="false" tIns="0" lIns="0" bIns="0" rIns="0">
            <a:spAutoFit/>
          </a:bodyPr>
          <a:lstStyle/>
          <a:p>
            <a:pPr>
              <a:lnSpc>
                <a:spcPts val="2940"/>
              </a:lnSpc>
              <a:spcBef>
                <a:spcPct val="0"/>
              </a:spcBef>
            </a:pPr>
            <a:r>
              <a:rPr lang="en-US" sz="2100">
                <a:solidFill>
                  <a:srgbClr val="E2E0E1"/>
                </a:solidFill>
                <a:latin typeface="RoxboroughCF"/>
              </a:rPr>
              <a:t>Staff kurang lebih aksesnya sama seperti admin, hanya staff tidak bisa menambah staff seperti admin</a:t>
            </a:r>
          </a:p>
        </p:txBody>
      </p:sp>
      <p:sp>
        <p:nvSpPr>
          <p:cNvPr name="TextBox 30" id="30"/>
          <p:cNvSpPr txBox="true"/>
          <p:nvPr/>
        </p:nvSpPr>
        <p:spPr>
          <a:xfrm rot="0">
            <a:off x="4674813" y="733113"/>
            <a:ext cx="1071995" cy="405765"/>
          </a:xfrm>
          <a:prstGeom prst="rect">
            <a:avLst/>
          </a:prstGeom>
        </p:spPr>
        <p:txBody>
          <a:bodyPr anchor="t" rtlCol="false" tIns="0" lIns="0" bIns="0" rIns="0">
            <a:spAutoFit/>
          </a:bodyPr>
          <a:lstStyle/>
          <a:p>
            <a:pPr algn="ctr">
              <a:lnSpc>
                <a:spcPts val="3359"/>
              </a:lnSpc>
              <a:spcBef>
                <a:spcPct val="0"/>
              </a:spcBef>
            </a:pPr>
            <a:r>
              <a:rPr lang="en-US" sz="2400">
                <a:solidFill>
                  <a:srgbClr val="E2E0E1"/>
                </a:solidFill>
                <a:latin typeface="Playfair Display"/>
              </a:rPr>
              <a:t>(STAFF)</a:t>
            </a:r>
          </a:p>
        </p:txBody>
      </p:sp>
    </p:spTree>
  </p:cSld>
  <p:clrMapOvr>
    <a:masterClrMapping/>
  </p:clrMapOvr>
  <p:transition spd="slow">
    <p:push dir="d"/>
  </p:transition>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5D73C6"/>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29785" y="4011930"/>
            <a:ext cx="5246370" cy="6738158"/>
            <a:chOff x="0" y="0"/>
            <a:chExt cx="1913890" cy="2458098"/>
          </a:xfrm>
        </p:grpSpPr>
        <p:sp>
          <p:nvSpPr>
            <p:cNvPr name="Freeform 7" id="7"/>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5D73C6"/>
            </a:solidFill>
          </p:spPr>
        </p:sp>
      </p:grpSp>
      <p:grpSp>
        <p:nvGrpSpPr>
          <p:cNvPr name="Group 8" id="8"/>
          <p:cNvGrpSpPr/>
          <p:nvPr/>
        </p:nvGrpSpPr>
        <p:grpSpPr>
          <a:xfrm rot="0">
            <a:off x="6252380" y="4011930"/>
            <a:ext cx="5246370" cy="6738158"/>
            <a:chOff x="0" y="0"/>
            <a:chExt cx="1913890" cy="2458098"/>
          </a:xfrm>
        </p:grpSpPr>
        <p:sp>
          <p:nvSpPr>
            <p:cNvPr name="Freeform 9" id="9"/>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5D73C6"/>
            </a:solidFill>
          </p:spPr>
        </p:sp>
      </p:grpSp>
      <p:grpSp>
        <p:nvGrpSpPr>
          <p:cNvPr name="Group 10" id="10"/>
          <p:cNvGrpSpPr/>
          <p:nvPr/>
        </p:nvGrpSpPr>
        <p:grpSpPr>
          <a:xfrm rot="0">
            <a:off x="11774975" y="4011930"/>
            <a:ext cx="5246370" cy="6738158"/>
            <a:chOff x="0" y="0"/>
            <a:chExt cx="1913890" cy="2458098"/>
          </a:xfrm>
        </p:grpSpPr>
        <p:sp>
          <p:nvSpPr>
            <p:cNvPr name="Freeform 11" id="11"/>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5D73C6"/>
            </a:solidFill>
          </p:spPr>
        </p:sp>
      </p:grpSp>
      <p:grpSp>
        <p:nvGrpSpPr>
          <p:cNvPr name="Group 12" id="12"/>
          <p:cNvGrpSpPr/>
          <p:nvPr/>
        </p:nvGrpSpPr>
        <p:grpSpPr>
          <a:xfrm rot="0">
            <a:off x="5439285" y="3481153"/>
            <a:ext cx="1073740" cy="107374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5E8E"/>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5" id="15"/>
          <p:cNvGrpSpPr/>
          <p:nvPr/>
        </p:nvGrpSpPr>
        <p:grpSpPr>
          <a:xfrm rot="0">
            <a:off x="10961880" y="3481153"/>
            <a:ext cx="1073740" cy="107374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5E8E"/>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8" id="18"/>
          <p:cNvSpPr/>
          <p:nvPr/>
        </p:nvSpPr>
        <p:spPr>
          <a:xfrm flipH="false" flipV="false" rot="0">
            <a:off x="5645169"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9" id="19"/>
          <p:cNvSpPr/>
          <p:nvPr/>
        </p:nvSpPr>
        <p:spPr>
          <a:xfrm flipH="false" flipV="false" rot="0">
            <a:off x="11167764" y="3780127"/>
            <a:ext cx="661973" cy="475793"/>
          </a:xfrm>
          <a:custGeom>
            <a:avLst/>
            <a:gdLst/>
            <a:ahLst/>
            <a:cxnLst/>
            <a:rect r="r" b="b" t="t" l="l"/>
            <a:pathLst>
              <a:path h="475793" w="661973">
                <a:moveTo>
                  <a:pt x="0" y="0"/>
                </a:moveTo>
                <a:lnTo>
                  <a:pt x="661972" y="0"/>
                </a:lnTo>
                <a:lnTo>
                  <a:pt x="661972" y="475792"/>
                </a:lnTo>
                <a:lnTo>
                  <a:pt x="0" y="4757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20" id="20"/>
          <p:cNvGrpSpPr/>
          <p:nvPr/>
        </p:nvGrpSpPr>
        <p:grpSpPr>
          <a:xfrm rot="0">
            <a:off x="967993" y="5113854"/>
            <a:ext cx="4769955" cy="4534311"/>
            <a:chOff x="0" y="0"/>
            <a:chExt cx="812800" cy="772646"/>
          </a:xfrm>
        </p:grpSpPr>
        <p:sp>
          <p:nvSpPr>
            <p:cNvPr name="Freeform 21" id="21"/>
            <p:cNvSpPr/>
            <p:nvPr/>
          </p:nvSpPr>
          <p:spPr>
            <a:xfrm flipH="false" flipV="false" rot="0">
              <a:off x="0" y="0"/>
              <a:ext cx="812800" cy="772646"/>
            </a:xfrm>
            <a:custGeom>
              <a:avLst/>
              <a:gdLst/>
              <a:ahLst/>
              <a:cxnLst/>
              <a:rect r="r" b="b" t="t" l="l"/>
              <a:pathLst>
                <a:path h="772646" w="812800">
                  <a:moveTo>
                    <a:pt x="37330" y="0"/>
                  </a:moveTo>
                  <a:lnTo>
                    <a:pt x="775470" y="0"/>
                  </a:lnTo>
                  <a:cubicBezTo>
                    <a:pt x="796087" y="0"/>
                    <a:pt x="812800" y="16713"/>
                    <a:pt x="812800" y="37330"/>
                  </a:cubicBezTo>
                  <a:lnTo>
                    <a:pt x="812800" y="735316"/>
                  </a:lnTo>
                  <a:cubicBezTo>
                    <a:pt x="812800" y="755933"/>
                    <a:pt x="796087" y="772646"/>
                    <a:pt x="775470" y="772646"/>
                  </a:cubicBezTo>
                  <a:lnTo>
                    <a:pt x="37330" y="772646"/>
                  </a:lnTo>
                  <a:cubicBezTo>
                    <a:pt x="16713" y="772646"/>
                    <a:pt x="0" y="755933"/>
                    <a:pt x="0" y="735316"/>
                  </a:cubicBezTo>
                  <a:lnTo>
                    <a:pt x="0" y="37330"/>
                  </a:lnTo>
                  <a:cubicBezTo>
                    <a:pt x="0" y="16713"/>
                    <a:pt x="16713" y="0"/>
                    <a:pt x="37330" y="0"/>
                  </a:cubicBezTo>
                  <a:close/>
                </a:path>
              </a:pathLst>
            </a:custGeom>
            <a:blipFill>
              <a:blip r:embed="rId5"/>
              <a:stretch>
                <a:fillRect l="0" t="-146" r="0" b="-9181"/>
              </a:stretch>
            </a:blipFill>
          </p:spPr>
        </p:sp>
      </p:grpSp>
      <p:grpSp>
        <p:nvGrpSpPr>
          <p:cNvPr name="Group 22" id="22"/>
          <p:cNvGrpSpPr/>
          <p:nvPr/>
        </p:nvGrpSpPr>
        <p:grpSpPr>
          <a:xfrm rot="0">
            <a:off x="6497649" y="5120567"/>
            <a:ext cx="4755831" cy="4520885"/>
            <a:chOff x="0" y="0"/>
            <a:chExt cx="812800" cy="772646"/>
          </a:xfrm>
        </p:grpSpPr>
        <p:sp>
          <p:nvSpPr>
            <p:cNvPr name="Freeform 23" id="23"/>
            <p:cNvSpPr/>
            <p:nvPr/>
          </p:nvSpPr>
          <p:spPr>
            <a:xfrm flipH="false" flipV="false" rot="0">
              <a:off x="0" y="0"/>
              <a:ext cx="812800" cy="772646"/>
            </a:xfrm>
            <a:custGeom>
              <a:avLst/>
              <a:gdLst/>
              <a:ahLst/>
              <a:cxnLst/>
              <a:rect r="r" b="b" t="t" l="l"/>
              <a:pathLst>
                <a:path h="772646" w="812800">
                  <a:moveTo>
                    <a:pt x="37441" y="0"/>
                  </a:moveTo>
                  <a:lnTo>
                    <a:pt x="775359" y="0"/>
                  </a:lnTo>
                  <a:cubicBezTo>
                    <a:pt x="785289" y="0"/>
                    <a:pt x="794812" y="3945"/>
                    <a:pt x="801834" y="10966"/>
                  </a:cubicBezTo>
                  <a:cubicBezTo>
                    <a:pt x="808855" y="17988"/>
                    <a:pt x="812800" y="27511"/>
                    <a:pt x="812800" y="37441"/>
                  </a:cubicBezTo>
                  <a:lnTo>
                    <a:pt x="812800" y="735205"/>
                  </a:lnTo>
                  <a:cubicBezTo>
                    <a:pt x="812800" y="745135"/>
                    <a:pt x="808855" y="754658"/>
                    <a:pt x="801834" y="761680"/>
                  </a:cubicBezTo>
                  <a:cubicBezTo>
                    <a:pt x="794812" y="768702"/>
                    <a:pt x="785289" y="772646"/>
                    <a:pt x="775359" y="772646"/>
                  </a:cubicBezTo>
                  <a:lnTo>
                    <a:pt x="37441" y="772646"/>
                  </a:lnTo>
                  <a:cubicBezTo>
                    <a:pt x="27511" y="772646"/>
                    <a:pt x="17988" y="768702"/>
                    <a:pt x="10966" y="761680"/>
                  </a:cubicBezTo>
                  <a:cubicBezTo>
                    <a:pt x="3945" y="754658"/>
                    <a:pt x="0" y="745135"/>
                    <a:pt x="0" y="735205"/>
                  </a:cubicBezTo>
                  <a:lnTo>
                    <a:pt x="0" y="37441"/>
                  </a:lnTo>
                  <a:cubicBezTo>
                    <a:pt x="0" y="27511"/>
                    <a:pt x="3945" y="17988"/>
                    <a:pt x="10966" y="10966"/>
                  </a:cubicBezTo>
                  <a:cubicBezTo>
                    <a:pt x="17988" y="3945"/>
                    <a:pt x="27511" y="0"/>
                    <a:pt x="37441" y="0"/>
                  </a:cubicBezTo>
                  <a:close/>
                </a:path>
              </a:pathLst>
            </a:custGeom>
            <a:blipFill>
              <a:blip r:embed="rId6"/>
              <a:stretch>
                <a:fillRect l="-15751" t="0" r="-15751" b="0"/>
              </a:stretch>
            </a:blipFill>
          </p:spPr>
        </p:sp>
      </p:grpSp>
      <p:grpSp>
        <p:nvGrpSpPr>
          <p:cNvPr name="Group 24" id="24"/>
          <p:cNvGrpSpPr/>
          <p:nvPr/>
        </p:nvGrpSpPr>
        <p:grpSpPr>
          <a:xfrm rot="0">
            <a:off x="12013100" y="5113854"/>
            <a:ext cx="4755831" cy="4520885"/>
            <a:chOff x="0" y="0"/>
            <a:chExt cx="812800" cy="772646"/>
          </a:xfrm>
        </p:grpSpPr>
        <p:sp>
          <p:nvSpPr>
            <p:cNvPr name="Freeform 25" id="25"/>
            <p:cNvSpPr/>
            <p:nvPr/>
          </p:nvSpPr>
          <p:spPr>
            <a:xfrm flipH="false" flipV="false" rot="0">
              <a:off x="0" y="0"/>
              <a:ext cx="812800" cy="772646"/>
            </a:xfrm>
            <a:custGeom>
              <a:avLst/>
              <a:gdLst/>
              <a:ahLst/>
              <a:cxnLst/>
              <a:rect r="r" b="b" t="t" l="l"/>
              <a:pathLst>
                <a:path h="772646" w="812800">
                  <a:moveTo>
                    <a:pt x="37441" y="0"/>
                  </a:moveTo>
                  <a:lnTo>
                    <a:pt x="775359" y="0"/>
                  </a:lnTo>
                  <a:cubicBezTo>
                    <a:pt x="785289" y="0"/>
                    <a:pt x="794812" y="3945"/>
                    <a:pt x="801834" y="10966"/>
                  </a:cubicBezTo>
                  <a:cubicBezTo>
                    <a:pt x="808855" y="17988"/>
                    <a:pt x="812800" y="27511"/>
                    <a:pt x="812800" y="37441"/>
                  </a:cubicBezTo>
                  <a:lnTo>
                    <a:pt x="812800" y="735205"/>
                  </a:lnTo>
                  <a:cubicBezTo>
                    <a:pt x="812800" y="745135"/>
                    <a:pt x="808855" y="754658"/>
                    <a:pt x="801834" y="761680"/>
                  </a:cubicBezTo>
                  <a:cubicBezTo>
                    <a:pt x="794812" y="768702"/>
                    <a:pt x="785289" y="772646"/>
                    <a:pt x="775359" y="772646"/>
                  </a:cubicBezTo>
                  <a:lnTo>
                    <a:pt x="37441" y="772646"/>
                  </a:lnTo>
                  <a:cubicBezTo>
                    <a:pt x="27511" y="772646"/>
                    <a:pt x="17988" y="768702"/>
                    <a:pt x="10966" y="761680"/>
                  </a:cubicBezTo>
                  <a:cubicBezTo>
                    <a:pt x="3945" y="754658"/>
                    <a:pt x="0" y="745135"/>
                    <a:pt x="0" y="735205"/>
                  </a:cubicBezTo>
                  <a:lnTo>
                    <a:pt x="0" y="37441"/>
                  </a:lnTo>
                  <a:cubicBezTo>
                    <a:pt x="0" y="27511"/>
                    <a:pt x="3945" y="17988"/>
                    <a:pt x="10966" y="10966"/>
                  </a:cubicBezTo>
                  <a:cubicBezTo>
                    <a:pt x="17988" y="3945"/>
                    <a:pt x="27511" y="0"/>
                    <a:pt x="37441" y="0"/>
                  </a:cubicBezTo>
                  <a:close/>
                </a:path>
              </a:pathLst>
            </a:custGeom>
            <a:blipFill>
              <a:blip r:embed="rId7"/>
              <a:stretch>
                <a:fillRect l="-19384" t="0" r="-19384" b="0"/>
              </a:stretch>
            </a:blipFill>
          </p:spPr>
        </p:sp>
      </p:grpSp>
      <p:sp>
        <p:nvSpPr>
          <p:cNvPr name="TextBox 26" id="26"/>
          <p:cNvSpPr txBox="true"/>
          <p:nvPr/>
        </p:nvSpPr>
        <p:spPr>
          <a:xfrm rot="0">
            <a:off x="522057" y="204474"/>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Hak Akses</a:t>
            </a:r>
          </a:p>
        </p:txBody>
      </p:sp>
      <p:sp>
        <p:nvSpPr>
          <p:cNvPr name="TextBox 27" id="27"/>
          <p:cNvSpPr txBox="true"/>
          <p:nvPr/>
        </p:nvSpPr>
        <p:spPr>
          <a:xfrm rot="0">
            <a:off x="1028700" y="2237188"/>
            <a:ext cx="14808510" cy="737235"/>
          </a:xfrm>
          <a:prstGeom prst="rect">
            <a:avLst/>
          </a:prstGeom>
        </p:spPr>
        <p:txBody>
          <a:bodyPr anchor="t" rtlCol="false" tIns="0" lIns="0" bIns="0" rIns="0">
            <a:spAutoFit/>
          </a:bodyPr>
          <a:lstStyle/>
          <a:p>
            <a:pPr>
              <a:lnSpc>
                <a:spcPts val="2940"/>
              </a:lnSpc>
              <a:spcBef>
                <a:spcPct val="0"/>
              </a:spcBef>
            </a:pPr>
            <a:r>
              <a:rPr lang="en-US" sz="2100">
                <a:solidFill>
                  <a:srgbClr val="E2E0E1"/>
                </a:solidFill>
                <a:latin typeface="RoxboroughCF"/>
              </a:rPr>
              <a:t>Konsumen memiliki hak akses sebagai berikut : Melakukan Top-Up Saldo, Memasukkan Barang kedalam Keranjang, Melakukan Pembelian,  Melihat dan Mencetak Detail Transaksi</a:t>
            </a:r>
          </a:p>
        </p:txBody>
      </p:sp>
      <p:sp>
        <p:nvSpPr>
          <p:cNvPr name="TextBox 28" id="28"/>
          <p:cNvSpPr txBox="true"/>
          <p:nvPr/>
        </p:nvSpPr>
        <p:spPr>
          <a:xfrm rot="0">
            <a:off x="4579707" y="733113"/>
            <a:ext cx="1858674" cy="405765"/>
          </a:xfrm>
          <a:prstGeom prst="rect">
            <a:avLst/>
          </a:prstGeom>
        </p:spPr>
        <p:txBody>
          <a:bodyPr anchor="t" rtlCol="false" tIns="0" lIns="0" bIns="0" rIns="0">
            <a:spAutoFit/>
          </a:bodyPr>
          <a:lstStyle/>
          <a:p>
            <a:pPr algn="ctr">
              <a:lnSpc>
                <a:spcPts val="3359"/>
              </a:lnSpc>
              <a:spcBef>
                <a:spcPct val="0"/>
              </a:spcBef>
            </a:pPr>
            <a:r>
              <a:rPr lang="en-US" sz="2400">
                <a:solidFill>
                  <a:srgbClr val="E2E0E1"/>
                </a:solidFill>
                <a:latin typeface="Playfair Display"/>
              </a:rPr>
              <a:t>(KONSUMEN)</a:t>
            </a:r>
          </a:p>
        </p:txBody>
      </p:sp>
    </p:spTree>
  </p:cSld>
  <p:clrMapOvr>
    <a:masterClrMapping/>
  </p:clrMapOvr>
  <p:transition spd="slow">
    <p:push dir="d"/>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361312"/>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5D73C6"/>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6252380" y="4102967"/>
            <a:ext cx="5246370" cy="6738158"/>
            <a:chOff x="0" y="0"/>
            <a:chExt cx="1913890" cy="2458098"/>
          </a:xfrm>
        </p:grpSpPr>
        <p:sp>
          <p:nvSpPr>
            <p:cNvPr name="Freeform 7" id="7"/>
            <p:cNvSpPr/>
            <p:nvPr/>
          </p:nvSpPr>
          <p:spPr>
            <a:xfrm flipH="false" flipV="false" rot="0">
              <a:off x="0" y="0"/>
              <a:ext cx="1913890" cy="2458098"/>
            </a:xfrm>
            <a:custGeom>
              <a:avLst/>
              <a:gdLst/>
              <a:ahLst/>
              <a:cxnLst/>
              <a:rect r="r" b="b" t="t" l="l"/>
              <a:pathLst>
                <a:path h="2458098" w="1913890">
                  <a:moveTo>
                    <a:pt x="1789430" y="2458098"/>
                  </a:moveTo>
                  <a:lnTo>
                    <a:pt x="124460" y="2458098"/>
                  </a:lnTo>
                  <a:cubicBezTo>
                    <a:pt x="55880" y="2458098"/>
                    <a:pt x="0" y="2402218"/>
                    <a:pt x="0" y="2333638"/>
                  </a:cubicBezTo>
                  <a:lnTo>
                    <a:pt x="0" y="124460"/>
                  </a:lnTo>
                  <a:cubicBezTo>
                    <a:pt x="0" y="55880"/>
                    <a:pt x="55880" y="0"/>
                    <a:pt x="124460" y="0"/>
                  </a:cubicBezTo>
                  <a:lnTo>
                    <a:pt x="1789430" y="0"/>
                  </a:lnTo>
                  <a:cubicBezTo>
                    <a:pt x="1858010" y="0"/>
                    <a:pt x="1913890" y="55880"/>
                    <a:pt x="1913890" y="124460"/>
                  </a:cubicBezTo>
                  <a:lnTo>
                    <a:pt x="1913890" y="2333638"/>
                  </a:lnTo>
                  <a:cubicBezTo>
                    <a:pt x="1913890" y="2402218"/>
                    <a:pt x="1858010" y="2458098"/>
                    <a:pt x="1789430" y="2458098"/>
                  </a:cubicBezTo>
                  <a:close/>
                </a:path>
              </a:pathLst>
            </a:custGeom>
            <a:solidFill>
              <a:srgbClr val="5D73C6"/>
            </a:solidFill>
          </p:spPr>
        </p:sp>
      </p:grpSp>
      <p:grpSp>
        <p:nvGrpSpPr>
          <p:cNvPr name="Group 8" id="8"/>
          <p:cNvGrpSpPr/>
          <p:nvPr/>
        </p:nvGrpSpPr>
        <p:grpSpPr>
          <a:xfrm rot="0">
            <a:off x="10961880" y="3572189"/>
            <a:ext cx="1073740" cy="107374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5E8E"/>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1" id="11"/>
          <p:cNvSpPr/>
          <p:nvPr/>
        </p:nvSpPr>
        <p:spPr>
          <a:xfrm flipH="false" flipV="false" rot="0">
            <a:off x="11167764" y="3871163"/>
            <a:ext cx="661973" cy="475793"/>
          </a:xfrm>
          <a:custGeom>
            <a:avLst/>
            <a:gdLst/>
            <a:ahLst/>
            <a:cxnLst/>
            <a:rect r="r" b="b" t="t" l="l"/>
            <a:pathLst>
              <a:path h="475793" w="661973">
                <a:moveTo>
                  <a:pt x="0" y="0"/>
                </a:moveTo>
                <a:lnTo>
                  <a:pt x="661972" y="0"/>
                </a:lnTo>
                <a:lnTo>
                  <a:pt x="661972" y="475793"/>
                </a:lnTo>
                <a:lnTo>
                  <a:pt x="0" y="475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2" id="12"/>
          <p:cNvGrpSpPr/>
          <p:nvPr/>
        </p:nvGrpSpPr>
        <p:grpSpPr>
          <a:xfrm rot="0">
            <a:off x="6490588" y="5204890"/>
            <a:ext cx="4769955" cy="4534311"/>
            <a:chOff x="0" y="0"/>
            <a:chExt cx="812800" cy="772646"/>
          </a:xfrm>
        </p:grpSpPr>
        <p:sp>
          <p:nvSpPr>
            <p:cNvPr name="Freeform 13" id="13"/>
            <p:cNvSpPr/>
            <p:nvPr/>
          </p:nvSpPr>
          <p:spPr>
            <a:xfrm flipH="false" flipV="false" rot="0">
              <a:off x="0" y="0"/>
              <a:ext cx="812800" cy="772646"/>
            </a:xfrm>
            <a:custGeom>
              <a:avLst/>
              <a:gdLst/>
              <a:ahLst/>
              <a:cxnLst/>
              <a:rect r="r" b="b" t="t" l="l"/>
              <a:pathLst>
                <a:path h="772646" w="812800">
                  <a:moveTo>
                    <a:pt x="37330" y="0"/>
                  </a:moveTo>
                  <a:lnTo>
                    <a:pt x="775470" y="0"/>
                  </a:lnTo>
                  <a:cubicBezTo>
                    <a:pt x="796087" y="0"/>
                    <a:pt x="812800" y="16713"/>
                    <a:pt x="812800" y="37330"/>
                  </a:cubicBezTo>
                  <a:lnTo>
                    <a:pt x="812800" y="735316"/>
                  </a:lnTo>
                  <a:cubicBezTo>
                    <a:pt x="812800" y="755933"/>
                    <a:pt x="796087" y="772646"/>
                    <a:pt x="775470" y="772646"/>
                  </a:cubicBezTo>
                  <a:lnTo>
                    <a:pt x="37330" y="772646"/>
                  </a:lnTo>
                  <a:cubicBezTo>
                    <a:pt x="16713" y="772646"/>
                    <a:pt x="0" y="755933"/>
                    <a:pt x="0" y="735316"/>
                  </a:cubicBezTo>
                  <a:lnTo>
                    <a:pt x="0" y="37330"/>
                  </a:lnTo>
                  <a:cubicBezTo>
                    <a:pt x="0" y="16713"/>
                    <a:pt x="16713" y="0"/>
                    <a:pt x="37330" y="0"/>
                  </a:cubicBezTo>
                  <a:close/>
                </a:path>
              </a:pathLst>
            </a:custGeom>
            <a:blipFill>
              <a:blip r:embed="rId5"/>
              <a:stretch>
                <a:fillRect l="-3586" t="0" r="-3586" b="0"/>
              </a:stretch>
            </a:blipFill>
          </p:spPr>
        </p:sp>
      </p:grpSp>
      <p:sp>
        <p:nvSpPr>
          <p:cNvPr name="TextBox 14" id="14"/>
          <p:cNvSpPr txBox="true"/>
          <p:nvPr/>
        </p:nvSpPr>
        <p:spPr>
          <a:xfrm rot="0">
            <a:off x="522057" y="204474"/>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Hak Akses</a:t>
            </a:r>
          </a:p>
        </p:txBody>
      </p:sp>
      <p:sp>
        <p:nvSpPr>
          <p:cNvPr name="TextBox 15" id="15"/>
          <p:cNvSpPr txBox="true"/>
          <p:nvPr/>
        </p:nvSpPr>
        <p:spPr>
          <a:xfrm rot="0">
            <a:off x="1028700" y="2237188"/>
            <a:ext cx="14808510" cy="737235"/>
          </a:xfrm>
          <a:prstGeom prst="rect">
            <a:avLst/>
          </a:prstGeom>
        </p:spPr>
        <p:txBody>
          <a:bodyPr anchor="t" rtlCol="false" tIns="0" lIns="0" bIns="0" rIns="0">
            <a:spAutoFit/>
          </a:bodyPr>
          <a:lstStyle/>
          <a:p>
            <a:pPr>
              <a:lnSpc>
                <a:spcPts val="2940"/>
              </a:lnSpc>
              <a:spcBef>
                <a:spcPct val="0"/>
              </a:spcBef>
            </a:pPr>
            <a:r>
              <a:rPr lang="en-US" sz="2100">
                <a:solidFill>
                  <a:srgbClr val="E2E0E1"/>
                </a:solidFill>
                <a:latin typeface="RoxboroughCF"/>
              </a:rPr>
              <a:t>Konsumen memiliki hak akses sebagai berikut : Melakukan Top-Up Saldo, Memasukkan Barang kedalam Keranjang, Melakukan Pembelian,</a:t>
            </a:r>
            <a:r>
              <a:rPr lang="en-US" sz="2100">
                <a:solidFill>
                  <a:srgbClr val="E2E0E1"/>
                </a:solidFill>
                <a:latin typeface="RoxboroughCF"/>
              </a:rPr>
              <a:t> Melihat dan Mencetak Detail Transaksi</a:t>
            </a:r>
          </a:p>
        </p:txBody>
      </p:sp>
      <p:sp>
        <p:nvSpPr>
          <p:cNvPr name="TextBox 16" id="16"/>
          <p:cNvSpPr txBox="true"/>
          <p:nvPr/>
        </p:nvSpPr>
        <p:spPr>
          <a:xfrm rot="0">
            <a:off x="4579707" y="733113"/>
            <a:ext cx="1858674" cy="405765"/>
          </a:xfrm>
          <a:prstGeom prst="rect">
            <a:avLst/>
          </a:prstGeom>
        </p:spPr>
        <p:txBody>
          <a:bodyPr anchor="t" rtlCol="false" tIns="0" lIns="0" bIns="0" rIns="0">
            <a:spAutoFit/>
          </a:bodyPr>
          <a:lstStyle/>
          <a:p>
            <a:pPr algn="ctr">
              <a:lnSpc>
                <a:spcPts val="3359"/>
              </a:lnSpc>
              <a:spcBef>
                <a:spcPct val="0"/>
              </a:spcBef>
            </a:pPr>
            <a:r>
              <a:rPr lang="en-US" sz="2400">
                <a:solidFill>
                  <a:srgbClr val="E2E0E1"/>
                </a:solidFill>
                <a:latin typeface="Playfair Display"/>
              </a:rPr>
              <a:t>(KONSUMEN)</a:t>
            </a:r>
          </a:p>
        </p:txBody>
      </p:sp>
    </p:spTree>
  </p:cSld>
  <p:clrMapOvr>
    <a:masterClrMapping/>
  </p:clrMapOvr>
  <p:transition spd="slow">
    <p:push dir="r"/>
  </p:transition>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1447145" y="1028700"/>
            <a:ext cx="5812155" cy="8229600"/>
          </a:xfrm>
          <a:custGeom>
            <a:avLst/>
            <a:gdLst/>
            <a:ahLst/>
            <a:cxnLst/>
            <a:rect r="r" b="b" t="t" l="l"/>
            <a:pathLst>
              <a:path h="8229600" w="5812155">
                <a:moveTo>
                  <a:pt x="0" y="0"/>
                </a:moveTo>
                <a:lnTo>
                  <a:pt x="5812155" y="0"/>
                </a:lnTo>
                <a:lnTo>
                  <a:pt x="5812155" y="8229600"/>
                </a:lnTo>
                <a:lnTo>
                  <a:pt x="0" y="8229600"/>
                </a:lnTo>
                <a:lnTo>
                  <a:pt x="0" y="0"/>
                </a:lnTo>
                <a:close/>
              </a:path>
            </a:pathLst>
          </a:custGeom>
          <a:blipFill>
            <a:blip r:embed="rId3"/>
            <a:stretch>
              <a:fillRect l="0" t="0" r="0" b="0"/>
            </a:stretch>
          </a:blipFill>
        </p:spPr>
      </p:sp>
      <p:grpSp>
        <p:nvGrpSpPr>
          <p:cNvPr name="Group 4" id="4"/>
          <p:cNvGrpSpPr/>
          <p:nvPr/>
        </p:nvGrpSpPr>
        <p:grpSpPr>
          <a:xfrm rot="0">
            <a:off x="528133" y="3115854"/>
            <a:ext cx="13274895" cy="5766494"/>
            <a:chOff x="0" y="0"/>
            <a:chExt cx="5658724" cy="2458098"/>
          </a:xfrm>
        </p:grpSpPr>
        <p:sp>
          <p:nvSpPr>
            <p:cNvPr name="Freeform 5" id="5"/>
            <p:cNvSpPr/>
            <p:nvPr/>
          </p:nvSpPr>
          <p:spPr>
            <a:xfrm flipH="false" flipV="false" rot="0">
              <a:off x="0" y="0"/>
              <a:ext cx="5658724" cy="2458098"/>
            </a:xfrm>
            <a:custGeom>
              <a:avLst/>
              <a:gdLst/>
              <a:ahLst/>
              <a:cxnLst/>
              <a:rect r="r" b="b" t="t" l="l"/>
              <a:pathLst>
                <a:path h="2458098" w="5658724">
                  <a:moveTo>
                    <a:pt x="5534264" y="2458098"/>
                  </a:moveTo>
                  <a:lnTo>
                    <a:pt x="124460" y="2458098"/>
                  </a:lnTo>
                  <a:cubicBezTo>
                    <a:pt x="55880" y="2458098"/>
                    <a:pt x="0" y="2402218"/>
                    <a:pt x="0" y="2333638"/>
                  </a:cubicBezTo>
                  <a:lnTo>
                    <a:pt x="0" y="124460"/>
                  </a:lnTo>
                  <a:cubicBezTo>
                    <a:pt x="0" y="55880"/>
                    <a:pt x="55880" y="0"/>
                    <a:pt x="124460" y="0"/>
                  </a:cubicBezTo>
                  <a:lnTo>
                    <a:pt x="5534264" y="0"/>
                  </a:lnTo>
                  <a:cubicBezTo>
                    <a:pt x="5602844" y="0"/>
                    <a:pt x="5658724" y="55880"/>
                    <a:pt x="5658724" y="124460"/>
                  </a:cubicBezTo>
                  <a:lnTo>
                    <a:pt x="5658724" y="2333638"/>
                  </a:lnTo>
                  <a:cubicBezTo>
                    <a:pt x="5658724" y="2402218"/>
                    <a:pt x="5602844" y="2458098"/>
                    <a:pt x="5534264" y="2458098"/>
                  </a:cubicBezTo>
                  <a:close/>
                </a:path>
              </a:pathLst>
            </a:custGeom>
            <a:solidFill>
              <a:srgbClr val="E2E0E1"/>
            </a:solidFill>
          </p:spPr>
        </p:sp>
      </p:grpSp>
      <p:grpSp>
        <p:nvGrpSpPr>
          <p:cNvPr name="Group 6" id="6"/>
          <p:cNvGrpSpPr/>
          <p:nvPr/>
        </p:nvGrpSpPr>
        <p:grpSpPr>
          <a:xfrm rot="0">
            <a:off x="94550" y="2795452"/>
            <a:ext cx="918903" cy="91890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D73C6"/>
            </a:solidFill>
          </p:spPr>
        </p:sp>
        <p:sp>
          <p:nvSpPr>
            <p:cNvPr name="TextBox 8" id="8"/>
            <p:cNvSpPr txBox="true"/>
            <p:nvPr/>
          </p:nvSpPr>
          <p:spPr>
            <a:xfrm>
              <a:off x="76200" y="38100"/>
              <a:ext cx="660400" cy="698500"/>
            </a:xfrm>
            <a:prstGeom prst="rect">
              <a:avLst/>
            </a:prstGeom>
          </p:spPr>
          <p:txBody>
            <a:bodyPr anchor="ctr" rtlCol="false" tIns="43474" lIns="43474" bIns="43474" rIns="43474"/>
            <a:lstStyle/>
            <a:p>
              <a:pPr algn="ctr">
                <a:lnSpc>
                  <a:spcPts val="2940"/>
                </a:lnSpc>
              </a:pPr>
            </a:p>
          </p:txBody>
        </p:sp>
      </p:grpSp>
      <p:sp>
        <p:nvSpPr>
          <p:cNvPr name="Freeform 9" id="9"/>
          <p:cNvSpPr/>
          <p:nvPr/>
        </p:nvSpPr>
        <p:spPr>
          <a:xfrm flipH="false" flipV="false" rot="0">
            <a:off x="270745" y="3051313"/>
            <a:ext cx="566514" cy="407182"/>
          </a:xfrm>
          <a:custGeom>
            <a:avLst/>
            <a:gdLst/>
            <a:ahLst/>
            <a:cxnLst/>
            <a:rect r="r" b="b" t="t" l="l"/>
            <a:pathLst>
              <a:path h="407182" w="566514">
                <a:moveTo>
                  <a:pt x="0" y="0"/>
                </a:moveTo>
                <a:lnTo>
                  <a:pt x="566514" y="0"/>
                </a:lnTo>
                <a:lnTo>
                  <a:pt x="566514" y="407182"/>
                </a:lnTo>
                <a:lnTo>
                  <a:pt x="0" y="40718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0" id="10"/>
          <p:cNvGrpSpPr/>
          <p:nvPr/>
        </p:nvGrpSpPr>
        <p:grpSpPr>
          <a:xfrm rot="0">
            <a:off x="1028700" y="3365163"/>
            <a:ext cx="12219234" cy="5236495"/>
            <a:chOff x="0" y="0"/>
            <a:chExt cx="2601906" cy="1115035"/>
          </a:xfrm>
        </p:grpSpPr>
        <p:sp>
          <p:nvSpPr>
            <p:cNvPr name="Freeform 11" id="11"/>
            <p:cNvSpPr/>
            <p:nvPr/>
          </p:nvSpPr>
          <p:spPr>
            <a:xfrm flipH="false" flipV="false" rot="0">
              <a:off x="0" y="0"/>
              <a:ext cx="2601906" cy="1115035"/>
            </a:xfrm>
            <a:custGeom>
              <a:avLst/>
              <a:gdLst/>
              <a:ahLst/>
              <a:cxnLst/>
              <a:rect r="r" b="b" t="t" l="l"/>
              <a:pathLst>
                <a:path h="1115035" w="2601906">
                  <a:moveTo>
                    <a:pt x="14572" y="0"/>
                  </a:moveTo>
                  <a:lnTo>
                    <a:pt x="2587334" y="0"/>
                  </a:lnTo>
                  <a:cubicBezTo>
                    <a:pt x="2595382" y="0"/>
                    <a:pt x="2601906" y="6524"/>
                    <a:pt x="2601906" y="14572"/>
                  </a:cubicBezTo>
                  <a:lnTo>
                    <a:pt x="2601906" y="1100462"/>
                  </a:lnTo>
                  <a:cubicBezTo>
                    <a:pt x="2601906" y="1108510"/>
                    <a:pt x="2595382" y="1115035"/>
                    <a:pt x="2587334" y="1115035"/>
                  </a:cubicBezTo>
                  <a:lnTo>
                    <a:pt x="14572" y="1115035"/>
                  </a:lnTo>
                  <a:cubicBezTo>
                    <a:pt x="6524" y="1115035"/>
                    <a:pt x="0" y="1108510"/>
                    <a:pt x="0" y="1100462"/>
                  </a:cubicBezTo>
                  <a:lnTo>
                    <a:pt x="0" y="14572"/>
                  </a:lnTo>
                  <a:cubicBezTo>
                    <a:pt x="0" y="6524"/>
                    <a:pt x="6524" y="0"/>
                    <a:pt x="14572" y="0"/>
                  </a:cubicBezTo>
                  <a:close/>
                </a:path>
              </a:pathLst>
            </a:custGeom>
            <a:blipFill>
              <a:blip r:embed="rId6"/>
              <a:stretch>
                <a:fillRect l="0" t="-1846" r="0" b="-1846"/>
              </a:stretch>
            </a:blipFill>
          </p:spPr>
        </p:sp>
      </p:grpSp>
      <p:sp>
        <p:nvSpPr>
          <p:cNvPr name="TextBox 12" id="12"/>
          <p:cNvSpPr txBox="true"/>
          <p:nvPr/>
        </p:nvSpPr>
        <p:spPr>
          <a:xfrm rot="0">
            <a:off x="1028700" y="904875"/>
            <a:ext cx="8115300" cy="2085978"/>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Mencetak Output PDF</a:t>
            </a:r>
          </a:p>
        </p:txBody>
      </p:sp>
    </p:spTree>
  </p:cSld>
  <p:clrMapOvr>
    <a:masterClrMapping/>
  </p:clrMapOvr>
  <p:transition spd="slow">
    <p:push dir="r"/>
  </p:transition>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9182260" y="514350"/>
            <a:ext cx="8953179" cy="9258300"/>
            <a:chOff x="0" y="0"/>
            <a:chExt cx="660400" cy="682906"/>
          </a:xfrm>
        </p:grpSpPr>
        <p:sp>
          <p:nvSpPr>
            <p:cNvPr name="Freeform 4" id="4"/>
            <p:cNvSpPr/>
            <p:nvPr/>
          </p:nvSpPr>
          <p:spPr>
            <a:xfrm flipH="false" flipV="false" rot="0">
              <a:off x="0" y="0"/>
              <a:ext cx="660400" cy="682906"/>
            </a:xfrm>
            <a:custGeom>
              <a:avLst/>
              <a:gdLst/>
              <a:ahLst/>
              <a:cxnLst/>
              <a:rect r="r" b="b" t="t" l="l"/>
              <a:pathLst>
                <a:path h="682906"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5617"/>
                  </a:cubicBezTo>
                  <a:lnTo>
                    <a:pt x="660400" y="682906"/>
                  </a:lnTo>
                  <a:lnTo>
                    <a:pt x="0" y="682906"/>
                  </a:lnTo>
                  <a:lnTo>
                    <a:pt x="0" y="325882"/>
                  </a:lnTo>
                  <a:cubicBezTo>
                    <a:pt x="1782" y="185660"/>
                    <a:pt x="93019" y="64045"/>
                    <a:pt x="220252" y="19070"/>
                  </a:cubicBezTo>
                  <a:close/>
                </a:path>
              </a:pathLst>
            </a:custGeom>
            <a:solidFill>
              <a:srgbClr val="5D73C6"/>
            </a:solidFill>
          </p:spPr>
        </p:sp>
        <p:sp>
          <p:nvSpPr>
            <p:cNvPr name="TextBox 5" id="5"/>
            <p:cNvSpPr txBox="true"/>
            <p:nvPr/>
          </p:nvSpPr>
          <p:spPr>
            <a:xfrm>
              <a:off x="0" y="79375"/>
              <a:ext cx="660400" cy="603531"/>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9246337" y="896173"/>
            <a:ext cx="8494688" cy="8494654"/>
            <a:chOff x="0" y="0"/>
            <a:chExt cx="6350000" cy="6349975"/>
          </a:xfrm>
        </p:grpSpPr>
        <p:sp>
          <p:nvSpPr>
            <p:cNvPr name="Freeform 7" id="7"/>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0" r="-75437" b="0"/>
              </a:stretch>
            </a:blipFill>
          </p:spPr>
        </p:sp>
      </p:grpSp>
      <p:grpSp>
        <p:nvGrpSpPr>
          <p:cNvPr name="Group 8" id="8"/>
          <p:cNvGrpSpPr/>
          <p:nvPr/>
        </p:nvGrpSpPr>
        <p:grpSpPr>
          <a:xfrm rot="0">
            <a:off x="2818515" y="7625069"/>
            <a:ext cx="1374178" cy="669646"/>
            <a:chOff x="0" y="0"/>
            <a:chExt cx="833972" cy="406400"/>
          </a:xfrm>
        </p:grpSpPr>
        <p:sp>
          <p:nvSpPr>
            <p:cNvPr name="Freeform 9" id="9"/>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88C2C9"/>
            </a:solidFill>
          </p:spPr>
        </p:sp>
        <p:sp>
          <p:nvSpPr>
            <p:cNvPr name="TextBox 10" id="10"/>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11" id="11"/>
          <p:cNvSpPr/>
          <p:nvPr/>
        </p:nvSpPr>
        <p:spPr>
          <a:xfrm rot="0">
            <a:off x="3627032" y="7934138"/>
            <a:ext cx="326789" cy="0"/>
          </a:xfrm>
          <a:prstGeom prst="line">
            <a:avLst/>
          </a:prstGeom>
          <a:ln cap="rnd" w="47625">
            <a:solidFill>
              <a:srgbClr val="F7F3FE"/>
            </a:solidFill>
            <a:prstDash val="solid"/>
            <a:headEnd type="none" len="sm" w="sm"/>
            <a:tailEnd type="arrow" len="sm" w="med"/>
          </a:ln>
        </p:spPr>
      </p:sp>
      <p:grpSp>
        <p:nvGrpSpPr>
          <p:cNvPr name="Group 12" id="12"/>
          <p:cNvGrpSpPr/>
          <p:nvPr/>
        </p:nvGrpSpPr>
        <p:grpSpPr>
          <a:xfrm rot="5400000">
            <a:off x="1335737" y="6207090"/>
            <a:ext cx="834130" cy="3505604"/>
            <a:chOff x="0" y="0"/>
            <a:chExt cx="660400" cy="2775468"/>
          </a:xfrm>
        </p:grpSpPr>
        <p:sp>
          <p:nvSpPr>
            <p:cNvPr name="Freeform 13" id="13"/>
            <p:cNvSpPr/>
            <p:nvPr/>
          </p:nvSpPr>
          <p:spPr>
            <a:xfrm flipH="false" flipV="false" rot="0">
              <a:off x="0" y="0"/>
              <a:ext cx="660400" cy="2775468"/>
            </a:xfrm>
            <a:custGeom>
              <a:avLst/>
              <a:gdLst/>
              <a:ahLst/>
              <a:cxnLst/>
              <a:rect r="r" b="b" t="t" l="l"/>
              <a:pathLst>
                <a:path h="277546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72098"/>
                  </a:cubicBezTo>
                  <a:lnTo>
                    <a:pt x="660400" y="2775468"/>
                  </a:lnTo>
                  <a:lnTo>
                    <a:pt x="0" y="2775468"/>
                  </a:lnTo>
                  <a:lnTo>
                    <a:pt x="0" y="373882"/>
                  </a:lnTo>
                  <a:cubicBezTo>
                    <a:pt x="1782" y="185660"/>
                    <a:pt x="93019" y="64045"/>
                    <a:pt x="220252" y="19070"/>
                  </a:cubicBezTo>
                  <a:close/>
                </a:path>
              </a:pathLst>
            </a:custGeom>
            <a:solidFill>
              <a:srgbClr val="5D73C6"/>
            </a:solidFill>
          </p:spPr>
        </p:sp>
        <p:sp>
          <p:nvSpPr>
            <p:cNvPr name="TextBox 14" id="14"/>
            <p:cNvSpPr txBox="true"/>
            <p:nvPr/>
          </p:nvSpPr>
          <p:spPr>
            <a:xfrm>
              <a:off x="0" y="79375"/>
              <a:ext cx="660400" cy="2696093"/>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801109" y="1002795"/>
            <a:ext cx="7308245" cy="6205856"/>
          </a:xfrm>
          <a:prstGeom prst="rect">
            <a:avLst/>
          </a:prstGeom>
        </p:spPr>
        <p:txBody>
          <a:bodyPr anchor="t" rtlCol="false" tIns="0" lIns="0" bIns="0" rIns="0">
            <a:spAutoFit/>
          </a:bodyPr>
          <a:lstStyle/>
          <a:p>
            <a:pPr>
              <a:lnSpc>
                <a:spcPts val="12319"/>
              </a:lnSpc>
              <a:spcBef>
                <a:spcPct val="0"/>
              </a:spcBef>
            </a:pPr>
            <a:r>
              <a:rPr lang="en-US" sz="8799">
                <a:solidFill>
                  <a:srgbClr val="E2E0E1"/>
                </a:solidFill>
                <a:latin typeface="RoxboroughCF Bold"/>
              </a:rPr>
              <a:t>Analisis Kebutuhan Enkripsi Data</a:t>
            </a:r>
            <a:r>
              <a:rPr lang="en-US" sz="8799">
                <a:solidFill>
                  <a:srgbClr val="E2E0E1"/>
                </a:solidFill>
                <a:latin typeface="RoxboroughCF Bold"/>
              </a:rPr>
              <a:t> </a:t>
            </a:r>
          </a:p>
        </p:txBody>
      </p:sp>
      <p:sp>
        <p:nvSpPr>
          <p:cNvPr name="TextBox 16" id="16"/>
          <p:cNvSpPr txBox="true"/>
          <p:nvPr/>
        </p:nvSpPr>
        <p:spPr>
          <a:xfrm rot="0">
            <a:off x="1028700" y="7702680"/>
            <a:ext cx="2448510" cy="4152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Next Slide</a:t>
            </a:r>
          </a:p>
        </p:txBody>
      </p:sp>
    </p:spTree>
  </p:cSld>
  <p:clrMapOvr>
    <a:masterClrMapping/>
  </p:clrMapOvr>
  <p:transition spd="slow">
    <p:push dir="u"/>
  </p:transition>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7574724">
            <a:off x="13667134" y="-2952812"/>
            <a:ext cx="4930096" cy="11163901"/>
            <a:chOff x="0" y="0"/>
            <a:chExt cx="660400" cy="1495435"/>
          </a:xfrm>
        </p:grpSpPr>
        <p:sp>
          <p:nvSpPr>
            <p:cNvPr name="Freeform 4" id="4"/>
            <p:cNvSpPr/>
            <p:nvPr/>
          </p:nvSpPr>
          <p:spPr>
            <a:xfrm flipH="false" flipV="false" rot="0">
              <a:off x="0" y="0"/>
              <a:ext cx="660400" cy="1495435"/>
            </a:xfrm>
            <a:custGeom>
              <a:avLst/>
              <a:gdLst/>
              <a:ahLst/>
              <a:cxnLst/>
              <a:rect r="r" b="b" t="t" l="l"/>
              <a:pathLst>
                <a:path h="1495435"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43665"/>
                  </a:cubicBezTo>
                  <a:lnTo>
                    <a:pt x="660400" y="1495435"/>
                  </a:lnTo>
                  <a:lnTo>
                    <a:pt x="0" y="1495435"/>
                  </a:lnTo>
                  <a:lnTo>
                    <a:pt x="0" y="344520"/>
                  </a:lnTo>
                  <a:cubicBezTo>
                    <a:pt x="1782" y="185660"/>
                    <a:pt x="93019" y="64045"/>
                    <a:pt x="220252" y="19070"/>
                  </a:cubicBezTo>
                  <a:close/>
                </a:path>
              </a:pathLst>
            </a:custGeom>
            <a:solidFill>
              <a:srgbClr val="6A3F5E"/>
            </a:solidFill>
          </p:spPr>
        </p:sp>
        <p:sp>
          <p:nvSpPr>
            <p:cNvPr name="TextBox 5" id="5"/>
            <p:cNvSpPr txBox="true"/>
            <p:nvPr/>
          </p:nvSpPr>
          <p:spPr>
            <a:xfrm>
              <a:off x="0" y="88900"/>
              <a:ext cx="660400" cy="1406535"/>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505298" y="8510296"/>
            <a:ext cx="1374178" cy="669646"/>
            <a:chOff x="0" y="0"/>
            <a:chExt cx="833972" cy="406400"/>
          </a:xfrm>
        </p:grpSpPr>
        <p:sp>
          <p:nvSpPr>
            <p:cNvPr name="Freeform 7" id="7"/>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D85E8E"/>
            </a:solidFill>
          </p:spPr>
        </p:sp>
        <p:sp>
          <p:nvSpPr>
            <p:cNvPr name="TextBox 8" id="8"/>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9" id="9"/>
          <p:cNvSpPr/>
          <p:nvPr/>
        </p:nvSpPr>
        <p:spPr>
          <a:xfrm rot="0">
            <a:off x="3313815" y="8819364"/>
            <a:ext cx="326789" cy="0"/>
          </a:xfrm>
          <a:prstGeom prst="line">
            <a:avLst/>
          </a:prstGeom>
          <a:ln cap="rnd" w="47625">
            <a:solidFill>
              <a:srgbClr val="F7F3FE"/>
            </a:solidFill>
            <a:prstDash val="solid"/>
            <a:headEnd type="none" len="sm" w="sm"/>
            <a:tailEnd type="arrow" len="sm" w="med"/>
          </a:ln>
        </p:spPr>
      </p:sp>
      <p:grpSp>
        <p:nvGrpSpPr>
          <p:cNvPr name="Group 10" id="10"/>
          <p:cNvGrpSpPr/>
          <p:nvPr/>
        </p:nvGrpSpPr>
        <p:grpSpPr>
          <a:xfrm rot="5400000">
            <a:off x="1179129" y="7248925"/>
            <a:ext cx="834130" cy="3192387"/>
            <a:chOff x="0" y="0"/>
            <a:chExt cx="660400" cy="2527487"/>
          </a:xfrm>
        </p:grpSpPr>
        <p:sp>
          <p:nvSpPr>
            <p:cNvPr name="Freeform 11" id="11"/>
            <p:cNvSpPr/>
            <p:nvPr/>
          </p:nvSpPr>
          <p:spPr>
            <a:xfrm flipH="false" flipV="false" rot="0">
              <a:off x="0" y="0"/>
              <a:ext cx="660400" cy="2527487"/>
            </a:xfrm>
            <a:custGeom>
              <a:avLst/>
              <a:gdLst/>
              <a:ahLst/>
              <a:cxnLst/>
              <a:rect r="r" b="b" t="t" l="l"/>
              <a:pathLst>
                <a:path h="2527487"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66590"/>
                  </a:cubicBezTo>
                  <a:lnTo>
                    <a:pt x="660400" y="2527487"/>
                  </a:lnTo>
                  <a:lnTo>
                    <a:pt x="0" y="2527487"/>
                  </a:lnTo>
                  <a:lnTo>
                    <a:pt x="0" y="368194"/>
                  </a:lnTo>
                  <a:cubicBezTo>
                    <a:pt x="1782" y="185660"/>
                    <a:pt x="93019" y="64045"/>
                    <a:pt x="220252" y="19070"/>
                  </a:cubicBezTo>
                  <a:close/>
                </a:path>
              </a:pathLst>
            </a:custGeom>
            <a:solidFill>
              <a:srgbClr val="6A3F5E"/>
            </a:solidFill>
          </p:spPr>
        </p:sp>
        <p:sp>
          <p:nvSpPr>
            <p:cNvPr name="TextBox 12" id="12"/>
            <p:cNvSpPr txBox="true"/>
            <p:nvPr/>
          </p:nvSpPr>
          <p:spPr>
            <a:xfrm>
              <a:off x="0" y="79375"/>
              <a:ext cx="660400" cy="2448112"/>
            </a:xfrm>
            <a:prstGeom prst="rect">
              <a:avLst/>
            </a:prstGeom>
          </p:spPr>
          <p:txBody>
            <a:bodyPr anchor="ctr" rtlCol="false" tIns="50800" lIns="50800" bIns="50800" rIns="50800"/>
            <a:lstStyle/>
            <a:p>
              <a:pPr algn="ctr">
                <a:lnSpc>
                  <a:spcPts val="3359"/>
                </a:lnSpc>
              </a:pPr>
            </a:p>
          </p:txBody>
        </p:sp>
      </p:grpSp>
      <p:sp>
        <p:nvSpPr>
          <p:cNvPr name="TextBox 13" id="13"/>
          <p:cNvSpPr txBox="true"/>
          <p:nvPr/>
        </p:nvSpPr>
        <p:spPr>
          <a:xfrm rot="0">
            <a:off x="1028700" y="847725"/>
            <a:ext cx="8115300" cy="3081656"/>
          </a:xfrm>
          <a:prstGeom prst="rect">
            <a:avLst/>
          </a:prstGeom>
        </p:spPr>
        <p:txBody>
          <a:bodyPr anchor="t" rtlCol="false" tIns="0" lIns="0" bIns="0" rIns="0">
            <a:spAutoFit/>
          </a:bodyPr>
          <a:lstStyle/>
          <a:p>
            <a:pPr>
              <a:lnSpc>
                <a:spcPts val="12319"/>
              </a:lnSpc>
              <a:spcBef>
                <a:spcPct val="0"/>
              </a:spcBef>
            </a:pPr>
            <a:r>
              <a:rPr lang="en-US" sz="8799">
                <a:solidFill>
                  <a:srgbClr val="E2E0E1"/>
                </a:solidFill>
                <a:latin typeface="RoxboroughCF Bold"/>
              </a:rPr>
              <a:t>AES</a:t>
            </a:r>
            <a:r>
              <a:rPr lang="en-US" sz="8799">
                <a:solidFill>
                  <a:srgbClr val="E2E0E1"/>
                </a:solidFill>
                <a:latin typeface="RoxboroughCF Bold"/>
              </a:rPr>
              <a:t> &amp; Hashing SHA</a:t>
            </a:r>
          </a:p>
        </p:txBody>
      </p:sp>
      <p:sp>
        <p:nvSpPr>
          <p:cNvPr name="TextBox 14" id="14"/>
          <p:cNvSpPr txBox="true"/>
          <p:nvPr/>
        </p:nvSpPr>
        <p:spPr>
          <a:xfrm rot="0">
            <a:off x="1028700" y="4392492"/>
            <a:ext cx="8115300" cy="2101215"/>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Poppins"/>
              </a:rPr>
              <a:t>Enkripsi dan Dekripsi data pada sistem kami menggunakan metode AES dan Hasing. Kami mengenrkipsi data pengguna seperti Username, Email, Nama, Saldo, dan password disimpan dalam hashing.</a:t>
            </a:r>
          </a:p>
        </p:txBody>
      </p:sp>
      <p:sp>
        <p:nvSpPr>
          <p:cNvPr name="TextBox 15" id="15"/>
          <p:cNvSpPr txBox="true"/>
          <p:nvPr/>
        </p:nvSpPr>
        <p:spPr>
          <a:xfrm rot="0">
            <a:off x="1028700" y="8587907"/>
            <a:ext cx="2163687" cy="4152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Next Slide</a:t>
            </a:r>
          </a:p>
        </p:txBody>
      </p:sp>
      <p:sp>
        <p:nvSpPr>
          <p:cNvPr name="Freeform 16" id="16"/>
          <p:cNvSpPr/>
          <p:nvPr/>
        </p:nvSpPr>
        <p:spPr>
          <a:xfrm flipH="false" flipV="false" rot="0">
            <a:off x="10794257" y="966033"/>
            <a:ext cx="4623142" cy="6164189"/>
          </a:xfrm>
          <a:custGeom>
            <a:avLst/>
            <a:gdLst/>
            <a:ahLst/>
            <a:cxnLst/>
            <a:rect r="r" b="b" t="t" l="l"/>
            <a:pathLst>
              <a:path h="6164189" w="4623142">
                <a:moveTo>
                  <a:pt x="0" y="0"/>
                </a:moveTo>
                <a:lnTo>
                  <a:pt x="4623142" y="0"/>
                </a:lnTo>
                <a:lnTo>
                  <a:pt x="4623142" y="6164189"/>
                </a:lnTo>
                <a:lnTo>
                  <a:pt x="0" y="6164189"/>
                </a:lnTo>
                <a:lnTo>
                  <a:pt x="0" y="0"/>
                </a:lnTo>
                <a:close/>
              </a:path>
            </a:pathLst>
          </a:custGeom>
          <a:blipFill>
            <a:blip r:embed="rId3"/>
            <a:stretch>
              <a:fillRect l="0" t="0" r="0" b="0"/>
            </a:stretch>
          </a:blipFill>
        </p:spPr>
      </p:sp>
    </p:spTree>
  </p:cSld>
  <p:clrMapOvr>
    <a:masterClrMapping/>
  </p:clrMapOvr>
  <p:transition spd="slow">
    <p:push dir="l"/>
  </p:transition>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7574724">
            <a:off x="13667134" y="-2952812"/>
            <a:ext cx="4930096" cy="11163901"/>
            <a:chOff x="0" y="0"/>
            <a:chExt cx="660400" cy="1495435"/>
          </a:xfrm>
        </p:grpSpPr>
        <p:sp>
          <p:nvSpPr>
            <p:cNvPr name="Freeform 4" id="4"/>
            <p:cNvSpPr/>
            <p:nvPr/>
          </p:nvSpPr>
          <p:spPr>
            <a:xfrm flipH="false" flipV="false" rot="0">
              <a:off x="0" y="0"/>
              <a:ext cx="660400" cy="1495435"/>
            </a:xfrm>
            <a:custGeom>
              <a:avLst/>
              <a:gdLst/>
              <a:ahLst/>
              <a:cxnLst/>
              <a:rect r="r" b="b" t="t" l="l"/>
              <a:pathLst>
                <a:path h="1495435"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43665"/>
                  </a:cubicBezTo>
                  <a:lnTo>
                    <a:pt x="660400" y="1495435"/>
                  </a:lnTo>
                  <a:lnTo>
                    <a:pt x="0" y="1495435"/>
                  </a:lnTo>
                  <a:lnTo>
                    <a:pt x="0" y="344520"/>
                  </a:lnTo>
                  <a:cubicBezTo>
                    <a:pt x="1782" y="185660"/>
                    <a:pt x="93019" y="64045"/>
                    <a:pt x="220252" y="19070"/>
                  </a:cubicBezTo>
                  <a:close/>
                </a:path>
              </a:pathLst>
            </a:custGeom>
            <a:solidFill>
              <a:srgbClr val="6A3F5E"/>
            </a:solidFill>
          </p:spPr>
        </p:sp>
        <p:sp>
          <p:nvSpPr>
            <p:cNvPr name="TextBox 5" id="5"/>
            <p:cNvSpPr txBox="true"/>
            <p:nvPr/>
          </p:nvSpPr>
          <p:spPr>
            <a:xfrm>
              <a:off x="0" y="88900"/>
              <a:ext cx="660400" cy="1406535"/>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505298" y="8510296"/>
            <a:ext cx="1374178" cy="669646"/>
            <a:chOff x="0" y="0"/>
            <a:chExt cx="833972" cy="406400"/>
          </a:xfrm>
        </p:grpSpPr>
        <p:sp>
          <p:nvSpPr>
            <p:cNvPr name="Freeform 7" id="7"/>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5D73C6"/>
            </a:solidFill>
          </p:spPr>
        </p:sp>
        <p:sp>
          <p:nvSpPr>
            <p:cNvPr name="TextBox 8" id="8"/>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9" id="9"/>
          <p:cNvSpPr/>
          <p:nvPr/>
        </p:nvSpPr>
        <p:spPr>
          <a:xfrm rot="0">
            <a:off x="3313815" y="8819364"/>
            <a:ext cx="326789" cy="0"/>
          </a:xfrm>
          <a:prstGeom prst="line">
            <a:avLst/>
          </a:prstGeom>
          <a:ln cap="rnd" w="47625">
            <a:solidFill>
              <a:srgbClr val="F7F3FE"/>
            </a:solidFill>
            <a:prstDash val="solid"/>
            <a:headEnd type="none" len="sm" w="sm"/>
            <a:tailEnd type="arrow" len="sm" w="med"/>
          </a:ln>
        </p:spPr>
      </p:sp>
      <p:grpSp>
        <p:nvGrpSpPr>
          <p:cNvPr name="Group 10" id="10"/>
          <p:cNvGrpSpPr/>
          <p:nvPr/>
        </p:nvGrpSpPr>
        <p:grpSpPr>
          <a:xfrm rot="5400000">
            <a:off x="1179129" y="7248925"/>
            <a:ext cx="834130" cy="3192387"/>
            <a:chOff x="0" y="0"/>
            <a:chExt cx="660400" cy="2527487"/>
          </a:xfrm>
        </p:grpSpPr>
        <p:sp>
          <p:nvSpPr>
            <p:cNvPr name="Freeform 11" id="11"/>
            <p:cNvSpPr/>
            <p:nvPr/>
          </p:nvSpPr>
          <p:spPr>
            <a:xfrm flipH="false" flipV="false" rot="0">
              <a:off x="0" y="0"/>
              <a:ext cx="660400" cy="2527487"/>
            </a:xfrm>
            <a:custGeom>
              <a:avLst/>
              <a:gdLst/>
              <a:ahLst/>
              <a:cxnLst/>
              <a:rect r="r" b="b" t="t" l="l"/>
              <a:pathLst>
                <a:path h="2527487"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66590"/>
                  </a:cubicBezTo>
                  <a:lnTo>
                    <a:pt x="660400" y="2527487"/>
                  </a:lnTo>
                  <a:lnTo>
                    <a:pt x="0" y="2527487"/>
                  </a:lnTo>
                  <a:lnTo>
                    <a:pt x="0" y="368194"/>
                  </a:lnTo>
                  <a:cubicBezTo>
                    <a:pt x="1782" y="185660"/>
                    <a:pt x="93019" y="64045"/>
                    <a:pt x="220252" y="19070"/>
                  </a:cubicBezTo>
                  <a:close/>
                </a:path>
              </a:pathLst>
            </a:custGeom>
            <a:solidFill>
              <a:srgbClr val="6A3F5E"/>
            </a:solidFill>
          </p:spPr>
        </p:sp>
        <p:sp>
          <p:nvSpPr>
            <p:cNvPr name="TextBox 12" id="12"/>
            <p:cNvSpPr txBox="true"/>
            <p:nvPr/>
          </p:nvSpPr>
          <p:spPr>
            <a:xfrm>
              <a:off x="0" y="79375"/>
              <a:ext cx="660400" cy="2448112"/>
            </a:xfrm>
            <a:prstGeom prst="rect">
              <a:avLst/>
            </a:prstGeom>
          </p:spPr>
          <p:txBody>
            <a:bodyPr anchor="ctr" rtlCol="false" tIns="50800" lIns="50800" bIns="50800" rIns="50800"/>
            <a:lstStyle/>
            <a:p>
              <a:pPr algn="ctr">
                <a:lnSpc>
                  <a:spcPts val="3359"/>
                </a:lnSpc>
              </a:pPr>
            </a:p>
          </p:txBody>
        </p:sp>
      </p:grpSp>
      <p:sp>
        <p:nvSpPr>
          <p:cNvPr name="Freeform 13" id="13"/>
          <p:cNvSpPr/>
          <p:nvPr/>
        </p:nvSpPr>
        <p:spPr>
          <a:xfrm flipH="false" flipV="false" rot="0">
            <a:off x="9400639" y="1993957"/>
            <a:ext cx="5891653" cy="4499750"/>
          </a:xfrm>
          <a:custGeom>
            <a:avLst/>
            <a:gdLst/>
            <a:ahLst/>
            <a:cxnLst/>
            <a:rect r="r" b="b" t="t" l="l"/>
            <a:pathLst>
              <a:path h="4499750" w="5891653">
                <a:moveTo>
                  <a:pt x="0" y="0"/>
                </a:moveTo>
                <a:lnTo>
                  <a:pt x="5891652" y="0"/>
                </a:lnTo>
                <a:lnTo>
                  <a:pt x="5891652" y="4499750"/>
                </a:lnTo>
                <a:lnTo>
                  <a:pt x="0" y="4499750"/>
                </a:lnTo>
                <a:lnTo>
                  <a:pt x="0" y="0"/>
                </a:lnTo>
                <a:close/>
              </a:path>
            </a:pathLst>
          </a:custGeom>
          <a:blipFill>
            <a:blip r:embed="rId3"/>
            <a:stretch>
              <a:fillRect l="0" t="0" r="0" b="0"/>
            </a:stretch>
          </a:blipFill>
        </p:spPr>
      </p:sp>
      <p:sp>
        <p:nvSpPr>
          <p:cNvPr name="TextBox 14" id="14"/>
          <p:cNvSpPr txBox="true"/>
          <p:nvPr/>
        </p:nvSpPr>
        <p:spPr>
          <a:xfrm rot="0">
            <a:off x="1028700" y="857250"/>
            <a:ext cx="8371939" cy="1460501"/>
          </a:xfrm>
          <a:prstGeom prst="rect">
            <a:avLst/>
          </a:prstGeom>
        </p:spPr>
        <p:txBody>
          <a:bodyPr anchor="t" rtlCol="false" tIns="0" lIns="0" bIns="0" rIns="0">
            <a:spAutoFit/>
          </a:bodyPr>
          <a:lstStyle/>
          <a:p>
            <a:pPr>
              <a:lnSpc>
                <a:spcPts val="11899"/>
              </a:lnSpc>
              <a:spcBef>
                <a:spcPct val="0"/>
              </a:spcBef>
            </a:pPr>
            <a:r>
              <a:rPr lang="en-US" sz="8499">
                <a:solidFill>
                  <a:srgbClr val="E2E0E1"/>
                </a:solidFill>
                <a:latin typeface="RoxboroughCF Bold"/>
              </a:rPr>
              <a:t>Steganography</a:t>
            </a:r>
          </a:p>
        </p:txBody>
      </p:sp>
      <p:sp>
        <p:nvSpPr>
          <p:cNvPr name="TextBox 15" id="15"/>
          <p:cNvSpPr txBox="true"/>
          <p:nvPr/>
        </p:nvSpPr>
        <p:spPr>
          <a:xfrm rot="0">
            <a:off x="1157019" y="3159887"/>
            <a:ext cx="8115300" cy="1263015"/>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Poppins"/>
              </a:rPr>
              <a:t>Kami menggunakan steganography untuk menyimpan nomor KTP user dengan cover image KTP yang diupload oleh User.</a:t>
            </a:r>
          </a:p>
        </p:txBody>
      </p:sp>
      <p:sp>
        <p:nvSpPr>
          <p:cNvPr name="TextBox 16" id="16"/>
          <p:cNvSpPr txBox="true"/>
          <p:nvPr/>
        </p:nvSpPr>
        <p:spPr>
          <a:xfrm rot="0">
            <a:off x="1028700" y="8587907"/>
            <a:ext cx="2163687" cy="4152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Next Slide</a:t>
            </a:r>
          </a:p>
        </p:txBody>
      </p:sp>
    </p:spTree>
  </p:cSld>
  <p:clrMapOvr>
    <a:masterClrMapping/>
  </p:clrMapOvr>
  <p:transition spd="slow">
    <p:push dir="r"/>
  </p:transition>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8199189" y="0"/>
            <a:ext cx="10088811" cy="10287000"/>
            <a:chOff x="0" y="0"/>
            <a:chExt cx="13451748" cy="13716000"/>
          </a:xfrm>
        </p:grpSpPr>
        <p:pic>
          <p:nvPicPr>
            <p:cNvPr name="Picture 4" id="4">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39205" t="0" r="5446" b="0"/>
            <a:stretch>
              <a:fillRect/>
            </a:stretch>
          </p:blipFill>
          <p:spPr>
            <a:xfrm flipH="false" flipV="false">
              <a:off x="0" y="0"/>
              <a:ext cx="13451748" cy="13716000"/>
            </a:xfrm>
            <a:prstGeom prst="rect">
              <a:avLst/>
            </a:prstGeom>
          </p:spPr>
        </p:pic>
      </p:grpSp>
      <p:grpSp>
        <p:nvGrpSpPr>
          <p:cNvPr name="Group 5" id="5"/>
          <p:cNvGrpSpPr/>
          <p:nvPr/>
        </p:nvGrpSpPr>
        <p:grpSpPr>
          <a:xfrm rot="0">
            <a:off x="2818515" y="8506412"/>
            <a:ext cx="1374178" cy="669646"/>
            <a:chOff x="0" y="0"/>
            <a:chExt cx="833972" cy="406400"/>
          </a:xfrm>
        </p:grpSpPr>
        <p:sp>
          <p:nvSpPr>
            <p:cNvPr name="Freeform 6" id="6"/>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88C2C9"/>
            </a:solidFill>
          </p:spPr>
        </p:sp>
        <p:sp>
          <p:nvSpPr>
            <p:cNvPr name="TextBox 7" id="7"/>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8" id="8"/>
          <p:cNvSpPr/>
          <p:nvPr/>
        </p:nvSpPr>
        <p:spPr>
          <a:xfrm rot="0">
            <a:off x="3627032" y="8815481"/>
            <a:ext cx="326789" cy="0"/>
          </a:xfrm>
          <a:prstGeom prst="line">
            <a:avLst/>
          </a:prstGeom>
          <a:ln cap="rnd" w="47625">
            <a:solidFill>
              <a:srgbClr val="F7F3FE"/>
            </a:solidFill>
            <a:prstDash val="solid"/>
            <a:headEnd type="none" len="sm" w="sm"/>
            <a:tailEnd type="arrow" len="sm" w="med"/>
          </a:ln>
        </p:spPr>
      </p:sp>
      <p:grpSp>
        <p:nvGrpSpPr>
          <p:cNvPr name="Group 9" id="9"/>
          <p:cNvGrpSpPr/>
          <p:nvPr/>
        </p:nvGrpSpPr>
        <p:grpSpPr>
          <a:xfrm rot="5400000">
            <a:off x="1335737" y="7088433"/>
            <a:ext cx="834130" cy="3505604"/>
            <a:chOff x="0" y="0"/>
            <a:chExt cx="660400" cy="2775468"/>
          </a:xfrm>
        </p:grpSpPr>
        <p:sp>
          <p:nvSpPr>
            <p:cNvPr name="Freeform 10" id="10"/>
            <p:cNvSpPr/>
            <p:nvPr/>
          </p:nvSpPr>
          <p:spPr>
            <a:xfrm flipH="false" flipV="false" rot="0">
              <a:off x="0" y="0"/>
              <a:ext cx="660400" cy="2775468"/>
            </a:xfrm>
            <a:custGeom>
              <a:avLst/>
              <a:gdLst/>
              <a:ahLst/>
              <a:cxnLst/>
              <a:rect r="r" b="b" t="t" l="l"/>
              <a:pathLst>
                <a:path h="277546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72098"/>
                  </a:cubicBezTo>
                  <a:lnTo>
                    <a:pt x="660400" y="2775468"/>
                  </a:lnTo>
                  <a:lnTo>
                    <a:pt x="0" y="2775468"/>
                  </a:lnTo>
                  <a:lnTo>
                    <a:pt x="0" y="373882"/>
                  </a:lnTo>
                  <a:cubicBezTo>
                    <a:pt x="1782" y="185660"/>
                    <a:pt x="93019" y="64045"/>
                    <a:pt x="220252" y="19070"/>
                  </a:cubicBezTo>
                  <a:close/>
                </a:path>
              </a:pathLst>
            </a:custGeom>
            <a:solidFill>
              <a:srgbClr val="5D73C6"/>
            </a:solidFill>
          </p:spPr>
        </p:sp>
        <p:sp>
          <p:nvSpPr>
            <p:cNvPr name="TextBox 11" id="11"/>
            <p:cNvSpPr txBox="true"/>
            <p:nvPr/>
          </p:nvSpPr>
          <p:spPr>
            <a:xfrm>
              <a:off x="0" y="79375"/>
              <a:ext cx="660400" cy="2696093"/>
            </a:xfrm>
            <a:prstGeom prst="rect">
              <a:avLst/>
            </a:prstGeom>
          </p:spPr>
          <p:txBody>
            <a:bodyPr anchor="ctr" rtlCol="false" tIns="50800" lIns="50800" bIns="50800" rIns="50800"/>
            <a:lstStyle/>
            <a:p>
              <a:pPr algn="ctr">
                <a:lnSpc>
                  <a:spcPts val="3359"/>
                </a:lnSpc>
              </a:pPr>
            </a:p>
          </p:txBody>
        </p:sp>
      </p:grpSp>
      <p:sp>
        <p:nvSpPr>
          <p:cNvPr name="TextBox 12" id="12"/>
          <p:cNvSpPr txBox="true"/>
          <p:nvPr/>
        </p:nvSpPr>
        <p:spPr>
          <a:xfrm rot="0">
            <a:off x="1028700" y="8584023"/>
            <a:ext cx="2448510" cy="4152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Next Slide</a:t>
            </a:r>
          </a:p>
        </p:txBody>
      </p:sp>
      <p:sp>
        <p:nvSpPr>
          <p:cNvPr name="TextBox 13" id="13"/>
          <p:cNvSpPr txBox="true"/>
          <p:nvPr/>
        </p:nvSpPr>
        <p:spPr>
          <a:xfrm rot="0">
            <a:off x="607449" y="2235200"/>
            <a:ext cx="7170489" cy="5645149"/>
          </a:xfrm>
          <a:prstGeom prst="rect">
            <a:avLst/>
          </a:prstGeom>
        </p:spPr>
        <p:txBody>
          <a:bodyPr anchor="t" rtlCol="false" tIns="0" lIns="0" bIns="0" rIns="0">
            <a:spAutoFit/>
          </a:bodyPr>
          <a:lstStyle/>
          <a:p>
            <a:pPr>
              <a:lnSpc>
                <a:spcPts val="11200"/>
              </a:lnSpc>
              <a:spcBef>
                <a:spcPct val="0"/>
              </a:spcBef>
            </a:pPr>
            <a:r>
              <a:rPr lang="en-US" sz="8000">
                <a:solidFill>
                  <a:srgbClr val="E2E0E1"/>
                </a:solidFill>
                <a:latin typeface="RoxboroughCF Bold"/>
              </a:rPr>
              <a:t>Kelebihan &amp; Kelemahan Keamanan Sistem</a:t>
            </a:r>
          </a:p>
        </p:txBody>
      </p:sp>
    </p:spTree>
  </p:cSld>
  <p:clrMapOvr>
    <a:masterClrMapping/>
  </p:clrMapOvr>
  <p:transition spd="slow">
    <p:push dir="u"/>
  </p:transition>
  <p:timing>
    <p:tnLst>
      <p:par>
        <p:cTn dur="indefinite" restart="never" nodeType="tmRoot">
          <p:childTnLst>
            <p:video>
              <p:cMediaNode vol="100000">
                <p:cTn fill="hold" display="false">
                  <p:stCondLst>
                    <p:cond delay="indefinite"/>
                  </p:stCondLst>
                </p:cTn>
                <p:tgtEl>
                  <p:spTgt spid="4"/>
                </p:tgtEl>
              </p:cMediaNode>
            </p:video>
          </p:childTnLst>
        </p:cTn>
      </p:par>
    </p:tnLst>
  </p:timing>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9182260" y="514350"/>
            <a:ext cx="8953179" cy="9258300"/>
            <a:chOff x="0" y="0"/>
            <a:chExt cx="660400" cy="682906"/>
          </a:xfrm>
        </p:grpSpPr>
        <p:sp>
          <p:nvSpPr>
            <p:cNvPr name="Freeform 4" id="4"/>
            <p:cNvSpPr/>
            <p:nvPr/>
          </p:nvSpPr>
          <p:spPr>
            <a:xfrm flipH="false" flipV="false" rot="0">
              <a:off x="0" y="0"/>
              <a:ext cx="660400" cy="682906"/>
            </a:xfrm>
            <a:custGeom>
              <a:avLst/>
              <a:gdLst/>
              <a:ahLst/>
              <a:cxnLst/>
              <a:rect r="r" b="b" t="t" l="l"/>
              <a:pathLst>
                <a:path h="682906"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5617"/>
                  </a:cubicBezTo>
                  <a:lnTo>
                    <a:pt x="660400" y="682906"/>
                  </a:lnTo>
                  <a:lnTo>
                    <a:pt x="0" y="682906"/>
                  </a:lnTo>
                  <a:lnTo>
                    <a:pt x="0" y="325882"/>
                  </a:lnTo>
                  <a:cubicBezTo>
                    <a:pt x="1782" y="185660"/>
                    <a:pt x="93019" y="64045"/>
                    <a:pt x="220252" y="19070"/>
                  </a:cubicBezTo>
                  <a:close/>
                </a:path>
              </a:pathLst>
            </a:custGeom>
            <a:solidFill>
              <a:srgbClr val="2D438B"/>
            </a:solidFill>
          </p:spPr>
        </p:sp>
        <p:sp>
          <p:nvSpPr>
            <p:cNvPr name="TextBox 5" id="5"/>
            <p:cNvSpPr txBox="true"/>
            <p:nvPr/>
          </p:nvSpPr>
          <p:spPr>
            <a:xfrm>
              <a:off x="0" y="79375"/>
              <a:ext cx="660400" cy="603531"/>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028700" y="543085"/>
            <a:ext cx="10830171"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Kelebihan Keamanan Sistem</a:t>
            </a:r>
          </a:p>
        </p:txBody>
      </p:sp>
      <p:grpSp>
        <p:nvGrpSpPr>
          <p:cNvPr name="Group 7" id="7"/>
          <p:cNvGrpSpPr/>
          <p:nvPr/>
        </p:nvGrpSpPr>
        <p:grpSpPr>
          <a:xfrm rot="0">
            <a:off x="2818515" y="8765531"/>
            <a:ext cx="1374178" cy="669646"/>
            <a:chOff x="0" y="0"/>
            <a:chExt cx="833972" cy="406400"/>
          </a:xfrm>
        </p:grpSpPr>
        <p:sp>
          <p:nvSpPr>
            <p:cNvPr name="Freeform 8" id="8"/>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88C2C9"/>
            </a:solidFill>
          </p:spPr>
        </p:sp>
        <p:sp>
          <p:nvSpPr>
            <p:cNvPr name="TextBox 9" id="9"/>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10" id="10"/>
          <p:cNvSpPr/>
          <p:nvPr/>
        </p:nvSpPr>
        <p:spPr>
          <a:xfrm>
            <a:off x="3627032" y="9098413"/>
            <a:ext cx="326789" cy="0"/>
          </a:xfrm>
          <a:prstGeom prst="line">
            <a:avLst/>
          </a:prstGeom>
          <a:ln cap="rnd" w="47625">
            <a:solidFill>
              <a:srgbClr val="F7F3FE"/>
            </a:solidFill>
            <a:prstDash val="solid"/>
            <a:headEnd type="none" len="sm" w="sm"/>
            <a:tailEnd type="arrow" len="sm" w="med"/>
          </a:ln>
        </p:spPr>
      </p:sp>
      <p:grpSp>
        <p:nvGrpSpPr>
          <p:cNvPr name="Group 11" id="11"/>
          <p:cNvGrpSpPr/>
          <p:nvPr/>
        </p:nvGrpSpPr>
        <p:grpSpPr>
          <a:xfrm rot="5400000">
            <a:off x="1335737" y="7347552"/>
            <a:ext cx="834130" cy="3505604"/>
            <a:chOff x="0" y="0"/>
            <a:chExt cx="660400" cy="2775468"/>
          </a:xfrm>
        </p:grpSpPr>
        <p:sp>
          <p:nvSpPr>
            <p:cNvPr name="Freeform 12" id="12"/>
            <p:cNvSpPr/>
            <p:nvPr/>
          </p:nvSpPr>
          <p:spPr>
            <a:xfrm flipH="false" flipV="false" rot="0">
              <a:off x="0" y="0"/>
              <a:ext cx="660400" cy="2775468"/>
            </a:xfrm>
            <a:custGeom>
              <a:avLst/>
              <a:gdLst/>
              <a:ahLst/>
              <a:cxnLst/>
              <a:rect r="r" b="b" t="t" l="l"/>
              <a:pathLst>
                <a:path h="277546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72098"/>
                  </a:cubicBezTo>
                  <a:lnTo>
                    <a:pt x="660400" y="2775468"/>
                  </a:lnTo>
                  <a:lnTo>
                    <a:pt x="0" y="2775468"/>
                  </a:lnTo>
                  <a:lnTo>
                    <a:pt x="0" y="373882"/>
                  </a:lnTo>
                  <a:cubicBezTo>
                    <a:pt x="1782" y="185660"/>
                    <a:pt x="93019" y="64045"/>
                    <a:pt x="220252" y="19070"/>
                  </a:cubicBezTo>
                  <a:close/>
                </a:path>
              </a:pathLst>
            </a:custGeom>
            <a:solidFill>
              <a:srgbClr val="2D438B"/>
            </a:solidFill>
          </p:spPr>
        </p:sp>
        <p:sp>
          <p:nvSpPr>
            <p:cNvPr name="TextBox 13" id="13"/>
            <p:cNvSpPr txBox="true"/>
            <p:nvPr/>
          </p:nvSpPr>
          <p:spPr>
            <a:xfrm>
              <a:off x="0" y="79375"/>
              <a:ext cx="660400" cy="2696093"/>
            </a:xfrm>
            <a:prstGeom prst="rect">
              <a:avLst/>
            </a:prstGeom>
          </p:spPr>
          <p:txBody>
            <a:bodyPr anchor="ctr" rtlCol="false" tIns="50800" lIns="50800" bIns="50800" rIns="50800"/>
            <a:lstStyle/>
            <a:p>
              <a:pPr algn="ctr">
                <a:lnSpc>
                  <a:spcPts val="3359"/>
                </a:lnSpc>
              </a:pPr>
            </a:p>
          </p:txBody>
        </p:sp>
      </p:grpSp>
      <p:sp>
        <p:nvSpPr>
          <p:cNvPr name="TextBox 14" id="14"/>
          <p:cNvSpPr txBox="true"/>
          <p:nvPr/>
        </p:nvSpPr>
        <p:spPr>
          <a:xfrm rot="0">
            <a:off x="1028700" y="8843143"/>
            <a:ext cx="2448510" cy="4152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Watch Video</a:t>
            </a:r>
          </a:p>
        </p:txBody>
      </p:sp>
      <p:grpSp>
        <p:nvGrpSpPr>
          <p:cNvPr name="Group 15" id="15"/>
          <p:cNvGrpSpPr/>
          <p:nvPr/>
        </p:nvGrpSpPr>
        <p:grpSpPr>
          <a:xfrm rot="0">
            <a:off x="1028700" y="2489562"/>
            <a:ext cx="16230600" cy="4847868"/>
            <a:chOff x="0" y="0"/>
            <a:chExt cx="5920967" cy="1768515"/>
          </a:xfrm>
        </p:grpSpPr>
        <p:sp>
          <p:nvSpPr>
            <p:cNvPr name="Freeform 16" id="16"/>
            <p:cNvSpPr/>
            <p:nvPr/>
          </p:nvSpPr>
          <p:spPr>
            <a:xfrm flipH="false" flipV="false" rot="0">
              <a:off x="0" y="0"/>
              <a:ext cx="5920967" cy="1768516"/>
            </a:xfrm>
            <a:custGeom>
              <a:avLst/>
              <a:gdLst/>
              <a:ahLst/>
              <a:cxnLst/>
              <a:rect r="r" b="b" t="t" l="l"/>
              <a:pathLst>
                <a:path h="1768516" w="5920967">
                  <a:moveTo>
                    <a:pt x="5796507" y="1768515"/>
                  </a:moveTo>
                  <a:lnTo>
                    <a:pt x="124460" y="1768515"/>
                  </a:lnTo>
                  <a:cubicBezTo>
                    <a:pt x="55880" y="1768515"/>
                    <a:pt x="0" y="1712635"/>
                    <a:pt x="0" y="1644055"/>
                  </a:cubicBezTo>
                  <a:lnTo>
                    <a:pt x="0" y="124460"/>
                  </a:lnTo>
                  <a:cubicBezTo>
                    <a:pt x="0" y="55880"/>
                    <a:pt x="55880" y="0"/>
                    <a:pt x="124460" y="0"/>
                  </a:cubicBezTo>
                  <a:lnTo>
                    <a:pt x="5796507" y="0"/>
                  </a:lnTo>
                  <a:cubicBezTo>
                    <a:pt x="5865087" y="0"/>
                    <a:pt x="5920967" y="55880"/>
                    <a:pt x="5920967" y="124460"/>
                  </a:cubicBezTo>
                  <a:lnTo>
                    <a:pt x="5920967" y="1644055"/>
                  </a:lnTo>
                  <a:cubicBezTo>
                    <a:pt x="5920967" y="1712635"/>
                    <a:pt x="5865087" y="1768516"/>
                    <a:pt x="5796507" y="1768516"/>
                  </a:cubicBezTo>
                  <a:close/>
                </a:path>
              </a:pathLst>
            </a:custGeom>
            <a:solidFill>
              <a:srgbClr val="FFFFFF">
                <a:alpha val="19608"/>
              </a:srgbClr>
            </a:solidFill>
          </p:spPr>
        </p:sp>
      </p:grpSp>
      <p:sp>
        <p:nvSpPr>
          <p:cNvPr name="AutoShape 17" id="17"/>
          <p:cNvSpPr/>
          <p:nvPr/>
        </p:nvSpPr>
        <p:spPr>
          <a:xfrm rot="-5400000">
            <a:off x="5883720" y="3537908"/>
            <a:ext cx="1169894" cy="0"/>
          </a:xfrm>
          <a:prstGeom prst="line">
            <a:avLst/>
          </a:prstGeom>
          <a:ln cap="rnd" w="19050">
            <a:solidFill>
              <a:srgbClr val="F7F3FE">
                <a:alpha val="49804"/>
              </a:srgbClr>
            </a:solidFill>
            <a:prstDash val="solid"/>
            <a:headEnd type="none" len="sm" w="sm"/>
            <a:tailEnd type="none" len="sm" w="sm"/>
          </a:ln>
        </p:spPr>
      </p:sp>
      <p:sp>
        <p:nvSpPr>
          <p:cNvPr name="AutoShape 18" id="18"/>
          <p:cNvSpPr/>
          <p:nvPr/>
        </p:nvSpPr>
        <p:spPr>
          <a:xfrm rot="-5400000">
            <a:off x="11234386" y="3537908"/>
            <a:ext cx="1169894" cy="0"/>
          </a:xfrm>
          <a:prstGeom prst="line">
            <a:avLst/>
          </a:prstGeom>
          <a:ln cap="rnd" w="19050">
            <a:solidFill>
              <a:srgbClr val="F7F3FE">
                <a:alpha val="49804"/>
              </a:srgbClr>
            </a:solidFill>
            <a:prstDash val="solid"/>
            <a:headEnd type="none" len="sm" w="sm"/>
            <a:tailEnd type="none" len="sm" w="sm"/>
          </a:ln>
        </p:spPr>
      </p:sp>
      <p:grpSp>
        <p:nvGrpSpPr>
          <p:cNvPr name="Group 19" id="19"/>
          <p:cNvGrpSpPr/>
          <p:nvPr/>
        </p:nvGrpSpPr>
        <p:grpSpPr>
          <a:xfrm rot="0">
            <a:off x="1165255" y="7813680"/>
            <a:ext cx="16230600" cy="391811"/>
            <a:chOff x="0" y="0"/>
            <a:chExt cx="21640800" cy="522415"/>
          </a:xfrm>
        </p:grpSpPr>
        <p:grpSp>
          <p:nvGrpSpPr>
            <p:cNvPr name="Group 20" id="20"/>
            <p:cNvGrpSpPr/>
            <p:nvPr/>
          </p:nvGrpSpPr>
          <p:grpSpPr>
            <a:xfrm rot="0">
              <a:off x="3645695" y="0"/>
              <a:ext cx="14374811" cy="522415"/>
              <a:chOff x="0" y="0"/>
              <a:chExt cx="2839469" cy="103193"/>
            </a:xfrm>
          </p:grpSpPr>
          <p:sp>
            <p:nvSpPr>
              <p:cNvPr name="Freeform 21" id="21"/>
              <p:cNvSpPr/>
              <p:nvPr/>
            </p:nvSpPr>
            <p:spPr>
              <a:xfrm flipH="false" flipV="false" rot="0">
                <a:off x="0" y="0"/>
                <a:ext cx="2839469" cy="103193"/>
              </a:xfrm>
              <a:custGeom>
                <a:avLst/>
                <a:gdLst/>
                <a:ahLst/>
                <a:cxnLst/>
                <a:rect r="r" b="b" t="t" l="l"/>
                <a:pathLst>
                  <a:path h="103193" w="2839469">
                    <a:moveTo>
                      <a:pt x="0" y="0"/>
                    </a:moveTo>
                    <a:lnTo>
                      <a:pt x="2839469" y="0"/>
                    </a:lnTo>
                    <a:lnTo>
                      <a:pt x="2839469" y="103193"/>
                    </a:lnTo>
                    <a:lnTo>
                      <a:pt x="0" y="103193"/>
                    </a:lnTo>
                    <a:close/>
                  </a:path>
                </a:pathLst>
              </a:custGeom>
              <a:solidFill>
                <a:srgbClr val="88C2C9"/>
              </a:solidFill>
            </p:spPr>
          </p:sp>
          <p:sp>
            <p:nvSpPr>
              <p:cNvPr name="TextBox 22" id="22"/>
              <p:cNvSpPr txBox="true"/>
              <p:nvPr/>
            </p:nvSpPr>
            <p:spPr>
              <a:xfrm>
                <a:off x="0" y="-57150"/>
                <a:ext cx="2839469" cy="160343"/>
              </a:xfrm>
              <a:prstGeom prst="rect">
                <a:avLst/>
              </a:prstGeom>
            </p:spPr>
            <p:txBody>
              <a:bodyPr anchor="ctr" rtlCol="false" tIns="50800" lIns="50800" bIns="50800" rIns="50800"/>
              <a:lstStyle/>
              <a:p>
                <a:pPr algn="ctr">
                  <a:lnSpc>
                    <a:spcPts val="3360"/>
                  </a:lnSpc>
                </a:pPr>
              </a:p>
            </p:txBody>
          </p:sp>
        </p:grpSp>
        <p:grpSp>
          <p:nvGrpSpPr>
            <p:cNvPr name="Group 23" id="23"/>
            <p:cNvGrpSpPr/>
            <p:nvPr/>
          </p:nvGrpSpPr>
          <p:grpSpPr>
            <a:xfrm rot="0">
              <a:off x="0" y="0"/>
              <a:ext cx="7240589" cy="522415"/>
              <a:chOff x="0" y="0"/>
              <a:chExt cx="1430240" cy="103193"/>
            </a:xfrm>
          </p:grpSpPr>
          <p:sp>
            <p:nvSpPr>
              <p:cNvPr name="Freeform 24" id="24"/>
              <p:cNvSpPr/>
              <p:nvPr/>
            </p:nvSpPr>
            <p:spPr>
              <a:xfrm flipH="false" flipV="false" rot="0">
                <a:off x="0" y="0"/>
                <a:ext cx="1430240" cy="103193"/>
              </a:xfrm>
              <a:custGeom>
                <a:avLst/>
                <a:gdLst/>
                <a:ahLst/>
                <a:cxnLst/>
                <a:rect r="r" b="b" t="t" l="l"/>
                <a:pathLst>
                  <a:path h="103193" w="1430240">
                    <a:moveTo>
                      <a:pt x="0" y="0"/>
                    </a:moveTo>
                    <a:lnTo>
                      <a:pt x="1430240" y="0"/>
                    </a:lnTo>
                    <a:lnTo>
                      <a:pt x="1430240" y="103193"/>
                    </a:lnTo>
                    <a:lnTo>
                      <a:pt x="0" y="103193"/>
                    </a:lnTo>
                    <a:close/>
                  </a:path>
                </a:pathLst>
              </a:custGeom>
              <a:solidFill>
                <a:srgbClr val="5D73C6"/>
              </a:solidFill>
            </p:spPr>
          </p:sp>
          <p:sp>
            <p:nvSpPr>
              <p:cNvPr name="TextBox 25" id="25"/>
              <p:cNvSpPr txBox="true"/>
              <p:nvPr/>
            </p:nvSpPr>
            <p:spPr>
              <a:xfrm>
                <a:off x="0" y="-57150"/>
                <a:ext cx="1430240" cy="160343"/>
              </a:xfrm>
              <a:prstGeom prst="rect">
                <a:avLst/>
              </a:prstGeom>
            </p:spPr>
            <p:txBody>
              <a:bodyPr anchor="ctr" rtlCol="false" tIns="50800" lIns="50800" bIns="50800" rIns="50800"/>
              <a:lstStyle/>
              <a:p>
                <a:pPr algn="ctr">
                  <a:lnSpc>
                    <a:spcPts val="3360"/>
                  </a:lnSpc>
                </a:pPr>
              </a:p>
            </p:txBody>
          </p:sp>
        </p:grpSp>
        <p:grpSp>
          <p:nvGrpSpPr>
            <p:cNvPr name="Group 26" id="26"/>
            <p:cNvGrpSpPr/>
            <p:nvPr/>
          </p:nvGrpSpPr>
          <p:grpSpPr>
            <a:xfrm rot="0">
              <a:off x="14400211" y="0"/>
              <a:ext cx="7240589" cy="522415"/>
              <a:chOff x="0" y="0"/>
              <a:chExt cx="1430240" cy="103193"/>
            </a:xfrm>
          </p:grpSpPr>
          <p:sp>
            <p:nvSpPr>
              <p:cNvPr name="Freeform 27" id="27"/>
              <p:cNvSpPr/>
              <p:nvPr/>
            </p:nvSpPr>
            <p:spPr>
              <a:xfrm flipH="false" flipV="false" rot="0">
                <a:off x="0" y="0"/>
                <a:ext cx="1430240" cy="103193"/>
              </a:xfrm>
              <a:custGeom>
                <a:avLst/>
                <a:gdLst/>
                <a:ahLst/>
                <a:cxnLst/>
                <a:rect r="r" b="b" t="t" l="l"/>
                <a:pathLst>
                  <a:path h="103193" w="1430240">
                    <a:moveTo>
                      <a:pt x="0" y="0"/>
                    </a:moveTo>
                    <a:lnTo>
                      <a:pt x="1430240" y="0"/>
                    </a:lnTo>
                    <a:lnTo>
                      <a:pt x="1430240" y="103193"/>
                    </a:lnTo>
                    <a:lnTo>
                      <a:pt x="0" y="103193"/>
                    </a:lnTo>
                    <a:close/>
                  </a:path>
                </a:pathLst>
              </a:custGeom>
              <a:solidFill>
                <a:srgbClr val="5D73C6"/>
              </a:solidFill>
            </p:spPr>
          </p:sp>
          <p:sp>
            <p:nvSpPr>
              <p:cNvPr name="TextBox 28" id="28"/>
              <p:cNvSpPr txBox="true"/>
              <p:nvPr/>
            </p:nvSpPr>
            <p:spPr>
              <a:xfrm>
                <a:off x="0" y="-57150"/>
                <a:ext cx="1430240" cy="160343"/>
              </a:xfrm>
              <a:prstGeom prst="rect">
                <a:avLst/>
              </a:prstGeom>
            </p:spPr>
            <p:txBody>
              <a:bodyPr anchor="ctr" rtlCol="false" tIns="50800" lIns="50800" bIns="50800" rIns="50800"/>
              <a:lstStyle/>
              <a:p>
                <a:pPr algn="ctr">
                  <a:lnSpc>
                    <a:spcPts val="3360"/>
                  </a:lnSpc>
                </a:pPr>
              </a:p>
            </p:txBody>
          </p:sp>
        </p:grpSp>
      </p:grpSp>
      <p:sp>
        <p:nvSpPr>
          <p:cNvPr name="TextBox 29" id="29"/>
          <p:cNvSpPr txBox="true"/>
          <p:nvPr/>
        </p:nvSpPr>
        <p:spPr>
          <a:xfrm rot="0">
            <a:off x="2761827" y="3129285"/>
            <a:ext cx="3365666" cy="415290"/>
          </a:xfrm>
          <a:prstGeom prst="rect">
            <a:avLst/>
          </a:prstGeom>
        </p:spPr>
        <p:txBody>
          <a:bodyPr anchor="t" rtlCol="false" tIns="0" lIns="0" bIns="0" rIns="0">
            <a:spAutoFit/>
          </a:bodyPr>
          <a:lstStyle/>
          <a:p>
            <a:pPr>
              <a:lnSpc>
                <a:spcPts val="3360"/>
              </a:lnSpc>
              <a:spcBef>
                <a:spcPct val="0"/>
              </a:spcBef>
            </a:pPr>
            <a:r>
              <a:rPr lang="en-US" sz="2400">
                <a:solidFill>
                  <a:srgbClr val="E2E0E1"/>
                </a:solidFill>
                <a:latin typeface="RoxboroughCF Bold"/>
              </a:rPr>
              <a:t>Cepat &amp; Aman</a:t>
            </a:r>
          </a:p>
        </p:txBody>
      </p:sp>
      <p:sp>
        <p:nvSpPr>
          <p:cNvPr name="TextBox 30" id="30"/>
          <p:cNvSpPr txBox="true"/>
          <p:nvPr/>
        </p:nvSpPr>
        <p:spPr>
          <a:xfrm rot="0">
            <a:off x="7461167" y="3129285"/>
            <a:ext cx="3365666" cy="415290"/>
          </a:xfrm>
          <a:prstGeom prst="rect">
            <a:avLst/>
          </a:prstGeom>
        </p:spPr>
        <p:txBody>
          <a:bodyPr anchor="t" rtlCol="false" tIns="0" lIns="0" bIns="0" rIns="0">
            <a:spAutoFit/>
          </a:bodyPr>
          <a:lstStyle/>
          <a:p>
            <a:pPr>
              <a:lnSpc>
                <a:spcPts val="3360"/>
              </a:lnSpc>
              <a:spcBef>
                <a:spcPct val="0"/>
              </a:spcBef>
            </a:pPr>
            <a:r>
              <a:rPr lang="en-US" sz="2400">
                <a:solidFill>
                  <a:srgbClr val="E2E0E1"/>
                </a:solidFill>
                <a:latin typeface="RoxboroughCF Bold"/>
              </a:rPr>
              <a:t>Fitur Lengkap</a:t>
            </a:r>
          </a:p>
        </p:txBody>
      </p:sp>
      <p:sp>
        <p:nvSpPr>
          <p:cNvPr name="TextBox 31" id="31"/>
          <p:cNvSpPr txBox="true"/>
          <p:nvPr/>
        </p:nvSpPr>
        <p:spPr>
          <a:xfrm rot="0">
            <a:off x="12809933" y="3129285"/>
            <a:ext cx="3365666" cy="415290"/>
          </a:xfrm>
          <a:prstGeom prst="rect">
            <a:avLst/>
          </a:prstGeom>
        </p:spPr>
        <p:txBody>
          <a:bodyPr anchor="t" rtlCol="false" tIns="0" lIns="0" bIns="0" rIns="0">
            <a:spAutoFit/>
          </a:bodyPr>
          <a:lstStyle/>
          <a:p>
            <a:pPr>
              <a:lnSpc>
                <a:spcPts val="3360"/>
              </a:lnSpc>
              <a:spcBef>
                <a:spcPct val="0"/>
              </a:spcBef>
            </a:pPr>
            <a:r>
              <a:rPr lang="en-US" sz="2400">
                <a:solidFill>
                  <a:srgbClr val="E2E0E1"/>
                </a:solidFill>
                <a:latin typeface="RoxboroughCF Bold"/>
              </a:rPr>
              <a:t>Steganography</a:t>
            </a:r>
          </a:p>
        </p:txBody>
      </p:sp>
      <p:sp>
        <p:nvSpPr>
          <p:cNvPr name="TextBox 32" id="32"/>
          <p:cNvSpPr txBox="true"/>
          <p:nvPr/>
        </p:nvSpPr>
        <p:spPr>
          <a:xfrm rot="0">
            <a:off x="2761827" y="3582675"/>
            <a:ext cx="3115316" cy="2840355"/>
          </a:xfrm>
          <a:prstGeom prst="rect">
            <a:avLst/>
          </a:prstGeom>
        </p:spPr>
        <p:txBody>
          <a:bodyPr anchor="t" rtlCol="false" tIns="0" lIns="0" bIns="0" rIns="0">
            <a:spAutoFit/>
          </a:bodyPr>
          <a:lstStyle/>
          <a:p>
            <a:pPr>
              <a:lnSpc>
                <a:spcPts val="2520"/>
              </a:lnSpc>
              <a:spcBef>
                <a:spcPct val="0"/>
              </a:spcBef>
            </a:pPr>
            <a:r>
              <a:rPr lang="en-US" sz="1800">
                <a:solidFill>
                  <a:srgbClr val="E2E0E1"/>
                </a:solidFill>
                <a:latin typeface="Poppins"/>
              </a:rPr>
              <a:t>Kami menggunakan metode enkripsi AES yang terjamin cepat dan terjamin kualitas keamanannya. Hal tersebut telah diuji oleh dan disetujui oleh National Institute of Standarts and Technology (NIST)</a:t>
            </a:r>
          </a:p>
        </p:txBody>
      </p:sp>
      <p:sp>
        <p:nvSpPr>
          <p:cNvPr name="TextBox 33" id="33"/>
          <p:cNvSpPr txBox="true"/>
          <p:nvPr/>
        </p:nvSpPr>
        <p:spPr>
          <a:xfrm rot="0">
            <a:off x="7461167" y="3582675"/>
            <a:ext cx="3365666" cy="1897380"/>
          </a:xfrm>
          <a:prstGeom prst="rect">
            <a:avLst/>
          </a:prstGeom>
        </p:spPr>
        <p:txBody>
          <a:bodyPr anchor="t" rtlCol="false" tIns="0" lIns="0" bIns="0" rIns="0">
            <a:spAutoFit/>
          </a:bodyPr>
          <a:lstStyle/>
          <a:p>
            <a:pPr>
              <a:lnSpc>
                <a:spcPts val="2520"/>
              </a:lnSpc>
              <a:spcBef>
                <a:spcPct val="0"/>
              </a:spcBef>
            </a:pPr>
            <a:r>
              <a:rPr lang="en-US" sz="1800">
                <a:solidFill>
                  <a:srgbClr val="E2E0E1"/>
                </a:solidFill>
                <a:latin typeface="Poppins"/>
              </a:rPr>
              <a:t>Kami menawarkan sistem keamanan lengkap yang dilengkapi dengan perlindungan data pengguna dari serangan brute force.</a:t>
            </a:r>
          </a:p>
        </p:txBody>
      </p:sp>
      <p:sp>
        <p:nvSpPr>
          <p:cNvPr name="TextBox 34" id="34"/>
          <p:cNvSpPr txBox="true"/>
          <p:nvPr/>
        </p:nvSpPr>
        <p:spPr>
          <a:xfrm rot="0">
            <a:off x="12809933" y="3582675"/>
            <a:ext cx="3365666" cy="1897380"/>
          </a:xfrm>
          <a:prstGeom prst="rect">
            <a:avLst/>
          </a:prstGeom>
        </p:spPr>
        <p:txBody>
          <a:bodyPr anchor="t" rtlCol="false" tIns="0" lIns="0" bIns="0" rIns="0">
            <a:spAutoFit/>
          </a:bodyPr>
          <a:lstStyle/>
          <a:p>
            <a:pPr>
              <a:lnSpc>
                <a:spcPts val="2520"/>
              </a:lnSpc>
              <a:spcBef>
                <a:spcPct val="0"/>
              </a:spcBef>
            </a:pPr>
            <a:r>
              <a:rPr lang="en-US" sz="1800">
                <a:solidFill>
                  <a:srgbClr val="E2E0E1"/>
                </a:solidFill>
                <a:latin typeface="Poppins"/>
              </a:rPr>
              <a:t>Kami juga menawarkan penggunaan Steganography pada saat penguploadan data user untuk menyimpan nomor KTP di dalam sebuah gambar</a:t>
            </a:r>
          </a:p>
        </p:txBody>
      </p:sp>
    </p:spTree>
  </p:cSld>
  <p:clrMapOvr>
    <a:masterClrMapping/>
  </p:clrMapOvr>
  <p:transition spd="slow">
    <p:push dir="d"/>
  </p:transition>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9182260" y="514350"/>
            <a:ext cx="8953179" cy="9258300"/>
            <a:chOff x="0" y="0"/>
            <a:chExt cx="660400" cy="682906"/>
          </a:xfrm>
        </p:grpSpPr>
        <p:sp>
          <p:nvSpPr>
            <p:cNvPr name="Freeform 4" id="4"/>
            <p:cNvSpPr/>
            <p:nvPr/>
          </p:nvSpPr>
          <p:spPr>
            <a:xfrm flipH="false" flipV="false" rot="0">
              <a:off x="0" y="0"/>
              <a:ext cx="660400" cy="682906"/>
            </a:xfrm>
            <a:custGeom>
              <a:avLst/>
              <a:gdLst/>
              <a:ahLst/>
              <a:cxnLst/>
              <a:rect r="r" b="b" t="t" l="l"/>
              <a:pathLst>
                <a:path h="682906"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5617"/>
                  </a:cubicBezTo>
                  <a:lnTo>
                    <a:pt x="660400" y="682906"/>
                  </a:lnTo>
                  <a:lnTo>
                    <a:pt x="0" y="682906"/>
                  </a:lnTo>
                  <a:lnTo>
                    <a:pt x="0" y="325882"/>
                  </a:lnTo>
                  <a:cubicBezTo>
                    <a:pt x="1782" y="185660"/>
                    <a:pt x="93019" y="64045"/>
                    <a:pt x="220252" y="19070"/>
                  </a:cubicBezTo>
                  <a:close/>
                </a:path>
              </a:pathLst>
            </a:custGeom>
            <a:solidFill>
              <a:srgbClr val="3B2D54"/>
            </a:solidFill>
          </p:spPr>
        </p:sp>
        <p:sp>
          <p:nvSpPr>
            <p:cNvPr name="TextBox 5" id="5"/>
            <p:cNvSpPr txBox="true"/>
            <p:nvPr/>
          </p:nvSpPr>
          <p:spPr>
            <a:xfrm>
              <a:off x="0" y="79375"/>
              <a:ext cx="660400" cy="603531"/>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028700" y="543085"/>
            <a:ext cx="11399149"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Kelemahan Keamanan Sistem</a:t>
            </a:r>
          </a:p>
        </p:txBody>
      </p:sp>
      <p:grpSp>
        <p:nvGrpSpPr>
          <p:cNvPr name="Group 7" id="7"/>
          <p:cNvGrpSpPr/>
          <p:nvPr/>
        </p:nvGrpSpPr>
        <p:grpSpPr>
          <a:xfrm rot="0">
            <a:off x="2818515" y="8765531"/>
            <a:ext cx="1374178" cy="669646"/>
            <a:chOff x="0" y="0"/>
            <a:chExt cx="833972" cy="406400"/>
          </a:xfrm>
        </p:grpSpPr>
        <p:sp>
          <p:nvSpPr>
            <p:cNvPr name="Freeform 8" id="8"/>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D85E8E"/>
            </a:solidFill>
          </p:spPr>
        </p:sp>
        <p:sp>
          <p:nvSpPr>
            <p:cNvPr name="TextBox 9" id="9"/>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10" id="10"/>
          <p:cNvSpPr/>
          <p:nvPr/>
        </p:nvSpPr>
        <p:spPr>
          <a:xfrm>
            <a:off x="3627032" y="9098413"/>
            <a:ext cx="326789" cy="0"/>
          </a:xfrm>
          <a:prstGeom prst="line">
            <a:avLst/>
          </a:prstGeom>
          <a:ln cap="rnd" w="47625">
            <a:solidFill>
              <a:srgbClr val="F7F3FE"/>
            </a:solidFill>
            <a:prstDash val="solid"/>
            <a:headEnd type="none" len="sm" w="sm"/>
            <a:tailEnd type="arrow" len="sm" w="med"/>
          </a:ln>
        </p:spPr>
      </p:sp>
      <p:grpSp>
        <p:nvGrpSpPr>
          <p:cNvPr name="Group 11" id="11"/>
          <p:cNvGrpSpPr/>
          <p:nvPr/>
        </p:nvGrpSpPr>
        <p:grpSpPr>
          <a:xfrm rot="5400000">
            <a:off x="1335737" y="7347552"/>
            <a:ext cx="834130" cy="3505604"/>
            <a:chOff x="0" y="0"/>
            <a:chExt cx="660400" cy="2775468"/>
          </a:xfrm>
        </p:grpSpPr>
        <p:sp>
          <p:nvSpPr>
            <p:cNvPr name="Freeform 12" id="12"/>
            <p:cNvSpPr/>
            <p:nvPr/>
          </p:nvSpPr>
          <p:spPr>
            <a:xfrm flipH="false" flipV="false" rot="0">
              <a:off x="0" y="0"/>
              <a:ext cx="660400" cy="2775468"/>
            </a:xfrm>
            <a:custGeom>
              <a:avLst/>
              <a:gdLst/>
              <a:ahLst/>
              <a:cxnLst/>
              <a:rect r="r" b="b" t="t" l="l"/>
              <a:pathLst>
                <a:path h="277546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72098"/>
                  </a:cubicBezTo>
                  <a:lnTo>
                    <a:pt x="660400" y="2775468"/>
                  </a:lnTo>
                  <a:lnTo>
                    <a:pt x="0" y="2775468"/>
                  </a:lnTo>
                  <a:lnTo>
                    <a:pt x="0" y="373882"/>
                  </a:lnTo>
                  <a:cubicBezTo>
                    <a:pt x="1782" y="185660"/>
                    <a:pt x="93019" y="64045"/>
                    <a:pt x="220252" y="19070"/>
                  </a:cubicBezTo>
                  <a:close/>
                </a:path>
              </a:pathLst>
            </a:custGeom>
            <a:solidFill>
              <a:srgbClr val="6A3F5E"/>
            </a:solidFill>
          </p:spPr>
        </p:sp>
        <p:sp>
          <p:nvSpPr>
            <p:cNvPr name="TextBox 13" id="13"/>
            <p:cNvSpPr txBox="true"/>
            <p:nvPr/>
          </p:nvSpPr>
          <p:spPr>
            <a:xfrm>
              <a:off x="0" y="79375"/>
              <a:ext cx="660400" cy="2696093"/>
            </a:xfrm>
            <a:prstGeom prst="rect">
              <a:avLst/>
            </a:prstGeom>
          </p:spPr>
          <p:txBody>
            <a:bodyPr anchor="ctr" rtlCol="false" tIns="50800" lIns="50800" bIns="50800" rIns="50800"/>
            <a:lstStyle/>
            <a:p>
              <a:pPr algn="ctr">
                <a:lnSpc>
                  <a:spcPts val="3359"/>
                </a:lnSpc>
              </a:pPr>
            </a:p>
          </p:txBody>
        </p:sp>
      </p:grpSp>
      <p:sp>
        <p:nvSpPr>
          <p:cNvPr name="TextBox 14" id="14"/>
          <p:cNvSpPr txBox="true"/>
          <p:nvPr/>
        </p:nvSpPr>
        <p:spPr>
          <a:xfrm rot="0">
            <a:off x="1028700" y="8843143"/>
            <a:ext cx="2448510" cy="4152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Watch Video</a:t>
            </a:r>
          </a:p>
        </p:txBody>
      </p:sp>
      <p:grpSp>
        <p:nvGrpSpPr>
          <p:cNvPr name="Group 15" id="15"/>
          <p:cNvGrpSpPr/>
          <p:nvPr/>
        </p:nvGrpSpPr>
        <p:grpSpPr>
          <a:xfrm rot="0">
            <a:off x="1028700" y="2489562"/>
            <a:ext cx="16230600" cy="4847868"/>
            <a:chOff x="0" y="0"/>
            <a:chExt cx="5920967" cy="1768515"/>
          </a:xfrm>
        </p:grpSpPr>
        <p:sp>
          <p:nvSpPr>
            <p:cNvPr name="Freeform 16" id="16"/>
            <p:cNvSpPr/>
            <p:nvPr/>
          </p:nvSpPr>
          <p:spPr>
            <a:xfrm flipH="false" flipV="false" rot="0">
              <a:off x="0" y="0"/>
              <a:ext cx="5920967" cy="1768516"/>
            </a:xfrm>
            <a:custGeom>
              <a:avLst/>
              <a:gdLst/>
              <a:ahLst/>
              <a:cxnLst/>
              <a:rect r="r" b="b" t="t" l="l"/>
              <a:pathLst>
                <a:path h="1768516" w="5920967">
                  <a:moveTo>
                    <a:pt x="5796507" y="1768515"/>
                  </a:moveTo>
                  <a:lnTo>
                    <a:pt x="124460" y="1768515"/>
                  </a:lnTo>
                  <a:cubicBezTo>
                    <a:pt x="55880" y="1768515"/>
                    <a:pt x="0" y="1712635"/>
                    <a:pt x="0" y="1644055"/>
                  </a:cubicBezTo>
                  <a:lnTo>
                    <a:pt x="0" y="124460"/>
                  </a:lnTo>
                  <a:cubicBezTo>
                    <a:pt x="0" y="55880"/>
                    <a:pt x="55880" y="0"/>
                    <a:pt x="124460" y="0"/>
                  </a:cubicBezTo>
                  <a:lnTo>
                    <a:pt x="5796507" y="0"/>
                  </a:lnTo>
                  <a:cubicBezTo>
                    <a:pt x="5865087" y="0"/>
                    <a:pt x="5920967" y="55880"/>
                    <a:pt x="5920967" y="124460"/>
                  </a:cubicBezTo>
                  <a:lnTo>
                    <a:pt x="5920967" y="1644055"/>
                  </a:lnTo>
                  <a:cubicBezTo>
                    <a:pt x="5920967" y="1712635"/>
                    <a:pt x="5865087" y="1768516"/>
                    <a:pt x="5796507" y="1768516"/>
                  </a:cubicBezTo>
                  <a:close/>
                </a:path>
              </a:pathLst>
            </a:custGeom>
            <a:solidFill>
              <a:srgbClr val="FFFFFF">
                <a:alpha val="19608"/>
              </a:srgbClr>
            </a:solidFill>
          </p:spPr>
        </p:sp>
      </p:grpSp>
      <p:grpSp>
        <p:nvGrpSpPr>
          <p:cNvPr name="Group 17" id="17"/>
          <p:cNvGrpSpPr/>
          <p:nvPr/>
        </p:nvGrpSpPr>
        <p:grpSpPr>
          <a:xfrm rot="0">
            <a:off x="1165255" y="7813680"/>
            <a:ext cx="16230600" cy="391811"/>
            <a:chOff x="0" y="0"/>
            <a:chExt cx="21640800" cy="522415"/>
          </a:xfrm>
        </p:grpSpPr>
        <p:grpSp>
          <p:nvGrpSpPr>
            <p:cNvPr name="Group 18" id="18"/>
            <p:cNvGrpSpPr/>
            <p:nvPr/>
          </p:nvGrpSpPr>
          <p:grpSpPr>
            <a:xfrm rot="0">
              <a:off x="3645695" y="0"/>
              <a:ext cx="14374811" cy="522415"/>
              <a:chOff x="0" y="0"/>
              <a:chExt cx="2839469" cy="103193"/>
            </a:xfrm>
          </p:grpSpPr>
          <p:sp>
            <p:nvSpPr>
              <p:cNvPr name="Freeform 19" id="19"/>
              <p:cNvSpPr/>
              <p:nvPr/>
            </p:nvSpPr>
            <p:spPr>
              <a:xfrm flipH="false" flipV="false" rot="0">
                <a:off x="0" y="0"/>
                <a:ext cx="2839469" cy="103193"/>
              </a:xfrm>
              <a:custGeom>
                <a:avLst/>
                <a:gdLst/>
                <a:ahLst/>
                <a:cxnLst/>
                <a:rect r="r" b="b" t="t" l="l"/>
                <a:pathLst>
                  <a:path h="103193" w="2839469">
                    <a:moveTo>
                      <a:pt x="0" y="0"/>
                    </a:moveTo>
                    <a:lnTo>
                      <a:pt x="2839469" y="0"/>
                    </a:lnTo>
                    <a:lnTo>
                      <a:pt x="2839469" y="103193"/>
                    </a:lnTo>
                    <a:lnTo>
                      <a:pt x="0" y="103193"/>
                    </a:lnTo>
                    <a:close/>
                  </a:path>
                </a:pathLst>
              </a:custGeom>
              <a:solidFill>
                <a:srgbClr val="D85E8E"/>
              </a:solidFill>
            </p:spPr>
          </p:sp>
          <p:sp>
            <p:nvSpPr>
              <p:cNvPr name="TextBox 20" id="20"/>
              <p:cNvSpPr txBox="true"/>
              <p:nvPr/>
            </p:nvSpPr>
            <p:spPr>
              <a:xfrm>
                <a:off x="0" y="-57150"/>
                <a:ext cx="2839469" cy="160343"/>
              </a:xfrm>
              <a:prstGeom prst="rect">
                <a:avLst/>
              </a:prstGeom>
            </p:spPr>
            <p:txBody>
              <a:bodyPr anchor="ctr" rtlCol="false" tIns="50800" lIns="50800" bIns="50800" rIns="50800"/>
              <a:lstStyle/>
              <a:p>
                <a:pPr algn="ctr">
                  <a:lnSpc>
                    <a:spcPts val="3360"/>
                  </a:lnSpc>
                </a:pPr>
              </a:p>
            </p:txBody>
          </p:sp>
        </p:grpSp>
        <p:grpSp>
          <p:nvGrpSpPr>
            <p:cNvPr name="Group 21" id="21"/>
            <p:cNvGrpSpPr/>
            <p:nvPr/>
          </p:nvGrpSpPr>
          <p:grpSpPr>
            <a:xfrm rot="0">
              <a:off x="0" y="0"/>
              <a:ext cx="7240589" cy="522415"/>
              <a:chOff x="0" y="0"/>
              <a:chExt cx="1430240" cy="103193"/>
            </a:xfrm>
          </p:grpSpPr>
          <p:sp>
            <p:nvSpPr>
              <p:cNvPr name="Freeform 22" id="22"/>
              <p:cNvSpPr/>
              <p:nvPr/>
            </p:nvSpPr>
            <p:spPr>
              <a:xfrm flipH="false" flipV="false" rot="0">
                <a:off x="0" y="0"/>
                <a:ext cx="1430240" cy="103193"/>
              </a:xfrm>
              <a:custGeom>
                <a:avLst/>
                <a:gdLst/>
                <a:ahLst/>
                <a:cxnLst/>
                <a:rect r="r" b="b" t="t" l="l"/>
                <a:pathLst>
                  <a:path h="103193" w="1430240">
                    <a:moveTo>
                      <a:pt x="0" y="0"/>
                    </a:moveTo>
                    <a:lnTo>
                      <a:pt x="1430240" y="0"/>
                    </a:lnTo>
                    <a:lnTo>
                      <a:pt x="1430240" y="103193"/>
                    </a:lnTo>
                    <a:lnTo>
                      <a:pt x="0" y="103193"/>
                    </a:lnTo>
                    <a:close/>
                  </a:path>
                </a:pathLst>
              </a:custGeom>
              <a:solidFill>
                <a:srgbClr val="6A3F5E"/>
              </a:solidFill>
            </p:spPr>
          </p:sp>
          <p:sp>
            <p:nvSpPr>
              <p:cNvPr name="TextBox 23" id="23"/>
              <p:cNvSpPr txBox="true"/>
              <p:nvPr/>
            </p:nvSpPr>
            <p:spPr>
              <a:xfrm>
                <a:off x="0" y="-57150"/>
                <a:ext cx="1430240" cy="160343"/>
              </a:xfrm>
              <a:prstGeom prst="rect">
                <a:avLst/>
              </a:prstGeom>
            </p:spPr>
            <p:txBody>
              <a:bodyPr anchor="ctr" rtlCol="false" tIns="50800" lIns="50800" bIns="50800" rIns="50800"/>
              <a:lstStyle/>
              <a:p>
                <a:pPr algn="ctr">
                  <a:lnSpc>
                    <a:spcPts val="3360"/>
                  </a:lnSpc>
                </a:pPr>
              </a:p>
            </p:txBody>
          </p:sp>
        </p:grpSp>
        <p:grpSp>
          <p:nvGrpSpPr>
            <p:cNvPr name="Group 24" id="24"/>
            <p:cNvGrpSpPr/>
            <p:nvPr/>
          </p:nvGrpSpPr>
          <p:grpSpPr>
            <a:xfrm rot="0">
              <a:off x="14400211" y="0"/>
              <a:ext cx="7240589" cy="522415"/>
              <a:chOff x="0" y="0"/>
              <a:chExt cx="1430240" cy="103193"/>
            </a:xfrm>
          </p:grpSpPr>
          <p:sp>
            <p:nvSpPr>
              <p:cNvPr name="Freeform 25" id="25"/>
              <p:cNvSpPr/>
              <p:nvPr/>
            </p:nvSpPr>
            <p:spPr>
              <a:xfrm flipH="false" flipV="false" rot="0">
                <a:off x="0" y="0"/>
                <a:ext cx="1430240" cy="103193"/>
              </a:xfrm>
              <a:custGeom>
                <a:avLst/>
                <a:gdLst/>
                <a:ahLst/>
                <a:cxnLst/>
                <a:rect r="r" b="b" t="t" l="l"/>
                <a:pathLst>
                  <a:path h="103193" w="1430240">
                    <a:moveTo>
                      <a:pt x="0" y="0"/>
                    </a:moveTo>
                    <a:lnTo>
                      <a:pt x="1430240" y="0"/>
                    </a:lnTo>
                    <a:lnTo>
                      <a:pt x="1430240" y="103193"/>
                    </a:lnTo>
                    <a:lnTo>
                      <a:pt x="0" y="103193"/>
                    </a:lnTo>
                    <a:close/>
                  </a:path>
                </a:pathLst>
              </a:custGeom>
              <a:solidFill>
                <a:srgbClr val="6A3F5E"/>
              </a:solidFill>
            </p:spPr>
          </p:sp>
          <p:sp>
            <p:nvSpPr>
              <p:cNvPr name="TextBox 26" id="26"/>
              <p:cNvSpPr txBox="true"/>
              <p:nvPr/>
            </p:nvSpPr>
            <p:spPr>
              <a:xfrm>
                <a:off x="0" y="-57150"/>
                <a:ext cx="1430240" cy="160343"/>
              </a:xfrm>
              <a:prstGeom prst="rect">
                <a:avLst/>
              </a:prstGeom>
            </p:spPr>
            <p:txBody>
              <a:bodyPr anchor="ctr" rtlCol="false" tIns="50800" lIns="50800" bIns="50800" rIns="50800"/>
              <a:lstStyle/>
              <a:p>
                <a:pPr algn="ctr">
                  <a:lnSpc>
                    <a:spcPts val="3360"/>
                  </a:lnSpc>
                </a:pPr>
              </a:p>
            </p:txBody>
          </p:sp>
        </p:grpSp>
      </p:grpSp>
      <p:grpSp>
        <p:nvGrpSpPr>
          <p:cNvPr name="Group 27" id="27"/>
          <p:cNvGrpSpPr/>
          <p:nvPr/>
        </p:nvGrpSpPr>
        <p:grpSpPr>
          <a:xfrm rot="0">
            <a:off x="2252955" y="3703087"/>
            <a:ext cx="14016942" cy="1979295"/>
            <a:chOff x="0" y="0"/>
            <a:chExt cx="18689255" cy="2639060"/>
          </a:xfrm>
        </p:grpSpPr>
        <p:sp>
          <p:nvSpPr>
            <p:cNvPr name="TextBox 28" id="28"/>
            <p:cNvSpPr txBox="true"/>
            <p:nvPr/>
          </p:nvSpPr>
          <p:spPr>
            <a:xfrm rot="0">
              <a:off x="0" y="-57150"/>
              <a:ext cx="5111826" cy="534670"/>
            </a:xfrm>
            <a:prstGeom prst="rect">
              <a:avLst/>
            </a:prstGeom>
          </p:spPr>
          <p:txBody>
            <a:bodyPr anchor="t" rtlCol="false" tIns="0" lIns="0" bIns="0" rIns="0">
              <a:spAutoFit/>
            </a:bodyPr>
            <a:lstStyle/>
            <a:p>
              <a:pPr>
                <a:lnSpc>
                  <a:spcPts val="3360"/>
                </a:lnSpc>
                <a:spcBef>
                  <a:spcPct val="0"/>
                </a:spcBef>
              </a:pPr>
              <a:r>
                <a:rPr lang="en-US" sz="2400">
                  <a:solidFill>
                    <a:srgbClr val="E2E0E1"/>
                  </a:solidFill>
                  <a:latin typeface="RoxboroughCF Bold"/>
                </a:rPr>
                <a:t>Kebocoran Private Key</a:t>
              </a:r>
            </a:p>
          </p:txBody>
        </p:sp>
        <p:sp>
          <p:nvSpPr>
            <p:cNvPr name="TextBox 29" id="29"/>
            <p:cNvSpPr txBox="true"/>
            <p:nvPr/>
          </p:nvSpPr>
          <p:spPr>
            <a:xfrm rot="0">
              <a:off x="0" y="547370"/>
              <a:ext cx="18689255" cy="2091690"/>
            </a:xfrm>
            <a:prstGeom prst="rect">
              <a:avLst/>
            </a:prstGeom>
          </p:spPr>
          <p:txBody>
            <a:bodyPr anchor="t" rtlCol="false" tIns="0" lIns="0" bIns="0" rIns="0">
              <a:spAutoFit/>
            </a:bodyPr>
            <a:lstStyle/>
            <a:p>
              <a:pPr>
                <a:lnSpc>
                  <a:spcPts val="2520"/>
                </a:lnSpc>
                <a:spcBef>
                  <a:spcPct val="0"/>
                </a:spcBef>
              </a:pPr>
              <a:r>
                <a:rPr lang="en-US" sz="1800">
                  <a:solidFill>
                    <a:srgbClr val="E2E0E1"/>
                  </a:solidFill>
                  <a:latin typeface="Poppins"/>
                </a:rPr>
                <a:t>Satu-satunya celah dalam sistem yang dapat dialami oleh sistem kami ialah bocornya private key. Karena kami meng-generate private key diawal, maka kemungkinan untuk private key bocor bisa saja terjadi. Namun, untuk menangani hal ini kami telah menyiapkan solusi bahwa password setiap user akan dienkripsi dengan menggunakan Hashing SHA, yang dimana hal ini membuat password tidak bisa diubah kembali kedalam plain text, dan pencegahan brute force attack melalui fitur kami.</a:t>
              </a:r>
              <a:r>
                <a:rPr lang="en-US" sz="1800">
                  <a:solidFill>
                    <a:srgbClr val="E2E0E1"/>
                  </a:solidFill>
                  <a:latin typeface="Poppins"/>
                </a:rPr>
                <a:t> </a:t>
              </a:r>
            </a:p>
          </p:txBody>
        </p:sp>
      </p:grpSp>
    </p:spTree>
  </p:cSld>
  <p:clrMapOvr>
    <a:masterClrMapping/>
  </p:clrMapOvr>
  <p:transition spd="slow">
    <p:push dir="u"/>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2594489" y="-1967377"/>
            <a:ext cx="609676" cy="5798655"/>
            <a:chOff x="0" y="0"/>
            <a:chExt cx="660400" cy="6281094"/>
          </a:xfrm>
        </p:grpSpPr>
        <p:sp>
          <p:nvSpPr>
            <p:cNvPr name="Freeform 4" id="4"/>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3B2D54"/>
            </a:solidFill>
          </p:spPr>
        </p:sp>
        <p:sp>
          <p:nvSpPr>
            <p:cNvPr name="TextBox 5" id="5"/>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483766" y="3499820"/>
            <a:ext cx="7511351" cy="7250268"/>
            <a:chOff x="0" y="0"/>
            <a:chExt cx="2546615" cy="2458098"/>
          </a:xfrm>
        </p:grpSpPr>
        <p:sp>
          <p:nvSpPr>
            <p:cNvPr name="Freeform 7" id="7"/>
            <p:cNvSpPr/>
            <p:nvPr/>
          </p:nvSpPr>
          <p:spPr>
            <a:xfrm flipH="false" flipV="false" rot="0">
              <a:off x="0" y="0"/>
              <a:ext cx="2546615" cy="2458098"/>
            </a:xfrm>
            <a:custGeom>
              <a:avLst/>
              <a:gdLst/>
              <a:ahLst/>
              <a:cxnLst/>
              <a:rect r="r" b="b" t="t" l="l"/>
              <a:pathLst>
                <a:path h="2458098" w="2546615">
                  <a:moveTo>
                    <a:pt x="2422155" y="2458098"/>
                  </a:moveTo>
                  <a:lnTo>
                    <a:pt x="124460" y="2458098"/>
                  </a:lnTo>
                  <a:cubicBezTo>
                    <a:pt x="55880" y="2458098"/>
                    <a:pt x="0" y="2402218"/>
                    <a:pt x="0" y="2333638"/>
                  </a:cubicBezTo>
                  <a:lnTo>
                    <a:pt x="0" y="124460"/>
                  </a:lnTo>
                  <a:cubicBezTo>
                    <a:pt x="0" y="55880"/>
                    <a:pt x="55880" y="0"/>
                    <a:pt x="124460" y="0"/>
                  </a:cubicBezTo>
                  <a:lnTo>
                    <a:pt x="2422155" y="0"/>
                  </a:lnTo>
                  <a:cubicBezTo>
                    <a:pt x="2490735" y="0"/>
                    <a:pt x="2546615" y="55880"/>
                    <a:pt x="2546615" y="124460"/>
                  </a:cubicBezTo>
                  <a:lnTo>
                    <a:pt x="2546615" y="2333638"/>
                  </a:lnTo>
                  <a:cubicBezTo>
                    <a:pt x="2546615" y="2402218"/>
                    <a:pt x="2490735" y="2458098"/>
                    <a:pt x="2422155" y="2458098"/>
                  </a:cubicBezTo>
                  <a:close/>
                </a:path>
              </a:pathLst>
            </a:custGeom>
            <a:solidFill>
              <a:srgbClr val="A8DFFD"/>
            </a:solidFill>
          </p:spPr>
        </p:sp>
      </p:grpSp>
      <p:grpSp>
        <p:nvGrpSpPr>
          <p:cNvPr name="Group 8" id="8"/>
          <p:cNvGrpSpPr/>
          <p:nvPr/>
        </p:nvGrpSpPr>
        <p:grpSpPr>
          <a:xfrm rot="0">
            <a:off x="6843308" y="2928703"/>
            <a:ext cx="1155346" cy="1155346"/>
            <a:chOff x="0" y="0"/>
            <a:chExt cx="1540461" cy="1540461"/>
          </a:xfrm>
        </p:grpSpPr>
        <p:grpSp>
          <p:nvGrpSpPr>
            <p:cNvPr name="Group 9" id="9"/>
            <p:cNvGrpSpPr/>
            <p:nvPr/>
          </p:nvGrpSpPr>
          <p:grpSpPr>
            <a:xfrm rot="0">
              <a:off x="0" y="0"/>
              <a:ext cx="1540461" cy="154046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C2C9"/>
              </a:solidFill>
            </p:spPr>
          </p:sp>
          <p:sp>
            <p:nvSpPr>
              <p:cNvPr name="TextBox 11" id="11"/>
              <p:cNvSpPr txBox="true"/>
              <p:nvPr/>
            </p:nvSpPr>
            <p:spPr>
              <a:xfrm>
                <a:off x="76200" y="38100"/>
                <a:ext cx="660400" cy="698500"/>
              </a:xfrm>
              <a:prstGeom prst="rect">
                <a:avLst/>
              </a:prstGeom>
            </p:spPr>
            <p:txBody>
              <a:bodyPr anchor="ctr" rtlCol="false" tIns="54661" lIns="54661" bIns="54661" rIns="54661"/>
              <a:lstStyle/>
              <a:p>
                <a:pPr algn="ctr">
                  <a:lnSpc>
                    <a:spcPts val="2940"/>
                  </a:lnSpc>
                </a:pPr>
              </a:p>
            </p:txBody>
          </p:sp>
        </p:grpSp>
        <p:sp>
          <p:nvSpPr>
            <p:cNvPr name="Freeform 12" id="12"/>
            <p:cNvSpPr/>
            <p:nvPr/>
          </p:nvSpPr>
          <p:spPr>
            <a:xfrm flipH="false" flipV="false" rot="0">
              <a:off x="295375" y="428928"/>
              <a:ext cx="949712" cy="682605"/>
            </a:xfrm>
            <a:custGeom>
              <a:avLst/>
              <a:gdLst/>
              <a:ahLst/>
              <a:cxnLst/>
              <a:rect r="r" b="b" t="t" l="l"/>
              <a:pathLst>
                <a:path h="682605" w="949712">
                  <a:moveTo>
                    <a:pt x="0" y="0"/>
                  </a:moveTo>
                  <a:lnTo>
                    <a:pt x="949711" y="0"/>
                  </a:lnTo>
                  <a:lnTo>
                    <a:pt x="949711" y="682605"/>
                  </a:lnTo>
                  <a:lnTo>
                    <a:pt x="0" y="6826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Freeform 13" id="13"/>
          <p:cNvSpPr/>
          <p:nvPr/>
        </p:nvSpPr>
        <p:spPr>
          <a:xfrm flipH="false" flipV="false" rot="0">
            <a:off x="8060844" y="3850560"/>
            <a:ext cx="6357194" cy="6181823"/>
          </a:xfrm>
          <a:custGeom>
            <a:avLst/>
            <a:gdLst/>
            <a:ahLst/>
            <a:cxnLst/>
            <a:rect r="r" b="b" t="t" l="l"/>
            <a:pathLst>
              <a:path h="6181823" w="6357194">
                <a:moveTo>
                  <a:pt x="0" y="0"/>
                </a:moveTo>
                <a:lnTo>
                  <a:pt x="6357194" y="0"/>
                </a:lnTo>
                <a:lnTo>
                  <a:pt x="6357194" y="6181823"/>
                </a:lnTo>
                <a:lnTo>
                  <a:pt x="0" y="6181823"/>
                </a:lnTo>
                <a:lnTo>
                  <a:pt x="0" y="0"/>
                </a:lnTo>
                <a:close/>
              </a:path>
            </a:pathLst>
          </a:custGeom>
          <a:blipFill>
            <a:blip r:embed="rId5"/>
            <a:stretch>
              <a:fillRect l="0" t="0" r="0" b="0"/>
            </a:stretch>
          </a:blipFill>
        </p:spPr>
      </p:sp>
      <p:sp>
        <p:nvSpPr>
          <p:cNvPr name="TextBox 14" id="14"/>
          <p:cNvSpPr txBox="true"/>
          <p:nvPr/>
        </p:nvSpPr>
        <p:spPr>
          <a:xfrm rot="0">
            <a:off x="1028700" y="4341224"/>
            <a:ext cx="9054749" cy="2945200"/>
          </a:xfrm>
          <a:prstGeom prst="rect">
            <a:avLst/>
          </a:prstGeom>
        </p:spPr>
        <p:txBody>
          <a:bodyPr anchor="t" rtlCol="false" tIns="0" lIns="0" bIns="0" rIns="0">
            <a:spAutoFit/>
          </a:bodyPr>
          <a:lstStyle/>
          <a:p>
            <a:pPr>
              <a:lnSpc>
                <a:spcPts val="9372"/>
              </a:lnSpc>
            </a:pPr>
            <a:r>
              <a:rPr lang="en-US" sz="6694">
                <a:solidFill>
                  <a:srgbClr val="E2E0E1"/>
                </a:solidFill>
                <a:latin typeface="RoxboroughCF Bold"/>
              </a:rPr>
              <a:t>Desain </a:t>
            </a:r>
          </a:p>
          <a:p>
            <a:pPr>
              <a:lnSpc>
                <a:spcPts val="14560"/>
              </a:lnSpc>
              <a:spcBef>
                <a:spcPct val="0"/>
              </a:spcBef>
            </a:pPr>
            <a:r>
              <a:rPr lang="en-US" sz="10400">
                <a:solidFill>
                  <a:srgbClr val="E2E0E1"/>
                </a:solidFill>
                <a:latin typeface="RoxboroughCF Bold"/>
              </a:rPr>
              <a:t>ERD</a:t>
            </a:r>
          </a:p>
        </p:txBody>
      </p:sp>
      <p:sp>
        <p:nvSpPr>
          <p:cNvPr name="Freeform 15" id="15"/>
          <p:cNvSpPr/>
          <p:nvPr/>
        </p:nvSpPr>
        <p:spPr>
          <a:xfrm flipH="false" flipV="false" rot="0">
            <a:off x="13128601" y="10287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6" id="16"/>
          <p:cNvGrpSpPr/>
          <p:nvPr/>
        </p:nvGrpSpPr>
        <p:grpSpPr>
          <a:xfrm rot="5400000">
            <a:off x="1823725" y="-967176"/>
            <a:ext cx="609676" cy="5798655"/>
            <a:chOff x="0" y="0"/>
            <a:chExt cx="660400" cy="6281094"/>
          </a:xfrm>
        </p:grpSpPr>
        <p:sp>
          <p:nvSpPr>
            <p:cNvPr name="Freeform 17" id="17"/>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2D438B"/>
            </a:solidFill>
          </p:spPr>
        </p:sp>
        <p:sp>
          <p:nvSpPr>
            <p:cNvPr name="TextBox 18" id="18"/>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19" id="19"/>
          <p:cNvGrpSpPr/>
          <p:nvPr/>
        </p:nvGrpSpPr>
        <p:grpSpPr>
          <a:xfrm rot="5400000">
            <a:off x="883687" y="29376"/>
            <a:ext cx="609676" cy="5798655"/>
            <a:chOff x="0" y="0"/>
            <a:chExt cx="660400" cy="6281094"/>
          </a:xfrm>
        </p:grpSpPr>
        <p:sp>
          <p:nvSpPr>
            <p:cNvPr name="Freeform 20" id="20"/>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5D73C6"/>
            </a:solidFill>
          </p:spPr>
        </p:sp>
        <p:sp>
          <p:nvSpPr>
            <p:cNvPr name="TextBox 21" id="21"/>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grpSp>
        <p:nvGrpSpPr>
          <p:cNvPr name="Group 22" id="22"/>
          <p:cNvGrpSpPr/>
          <p:nvPr/>
        </p:nvGrpSpPr>
        <p:grpSpPr>
          <a:xfrm rot="5400000">
            <a:off x="3244568" y="5070556"/>
            <a:ext cx="545911" cy="4977648"/>
            <a:chOff x="0" y="0"/>
            <a:chExt cx="688863" cy="6281094"/>
          </a:xfrm>
        </p:grpSpPr>
        <p:sp>
          <p:nvSpPr>
            <p:cNvPr name="Freeform 23" id="23"/>
            <p:cNvSpPr/>
            <p:nvPr/>
          </p:nvSpPr>
          <p:spPr>
            <a:xfrm flipH="false" flipV="false" rot="0">
              <a:off x="0" y="0"/>
              <a:ext cx="688863" cy="6281094"/>
            </a:xfrm>
            <a:custGeom>
              <a:avLst/>
              <a:gdLst/>
              <a:ahLst/>
              <a:cxnLst/>
              <a:rect r="r" b="b" t="t" l="l"/>
              <a:pathLst>
                <a:path h="6281094" w="688863">
                  <a:moveTo>
                    <a:pt x="229745" y="19070"/>
                  </a:moveTo>
                  <a:cubicBezTo>
                    <a:pt x="264947" y="7556"/>
                    <a:pt x="305211" y="0"/>
                    <a:pt x="344617" y="0"/>
                  </a:cubicBezTo>
                  <a:cubicBezTo>
                    <a:pt x="384024" y="0"/>
                    <a:pt x="421943" y="6476"/>
                    <a:pt x="456887" y="17990"/>
                  </a:cubicBezTo>
                  <a:cubicBezTo>
                    <a:pt x="457632" y="18350"/>
                    <a:pt x="458375" y="18350"/>
                    <a:pt x="459118" y="18710"/>
                  </a:cubicBezTo>
                  <a:cubicBezTo>
                    <a:pt x="590348" y="64765"/>
                    <a:pt x="687005" y="186379"/>
                    <a:pt x="688863" y="449968"/>
                  </a:cubicBezTo>
                  <a:lnTo>
                    <a:pt x="688863" y="6281094"/>
                  </a:lnTo>
                  <a:lnTo>
                    <a:pt x="0" y="6281094"/>
                  </a:lnTo>
                  <a:lnTo>
                    <a:pt x="0" y="454296"/>
                  </a:lnTo>
                  <a:cubicBezTo>
                    <a:pt x="1859" y="185660"/>
                    <a:pt x="97028" y="64045"/>
                    <a:pt x="229745" y="19070"/>
                  </a:cubicBezTo>
                  <a:close/>
                </a:path>
              </a:pathLst>
            </a:custGeom>
            <a:solidFill>
              <a:srgbClr val="E2E0E1"/>
            </a:solidFill>
          </p:spPr>
        </p:sp>
        <p:sp>
          <p:nvSpPr>
            <p:cNvPr name="TextBox 24" id="24"/>
            <p:cNvSpPr txBox="true"/>
            <p:nvPr/>
          </p:nvSpPr>
          <p:spPr>
            <a:xfrm>
              <a:off x="0" y="79375"/>
              <a:ext cx="688863" cy="6201719"/>
            </a:xfrm>
            <a:prstGeom prst="rect">
              <a:avLst/>
            </a:prstGeom>
          </p:spPr>
          <p:txBody>
            <a:bodyPr anchor="ctr" rtlCol="false" tIns="50800" lIns="50800" bIns="50800" rIns="50800"/>
            <a:lstStyle/>
            <a:p>
              <a:pPr algn="ctr">
                <a:lnSpc>
                  <a:spcPts val="3359"/>
                </a:lnSpc>
              </a:pPr>
            </a:p>
          </p:txBody>
        </p:sp>
      </p:grpSp>
    </p:spTree>
  </p:cSld>
  <p:clrMapOvr>
    <a:masterClrMapping/>
  </p:clrMapOvr>
  <p:transition spd="slow">
    <p:push dir="d"/>
  </p:transition>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1E2339"/>
        </a:solidFill>
      </p:bgPr>
    </p:bg>
    <p:spTree>
      <p:nvGrpSpPr>
        <p:cNvPr id="1" name=""/>
        <p:cNvGrpSpPr/>
        <p:nvPr/>
      </p:nvGrpSpPr>
      <p:grpSpPr>
        <a:xfrm>
          <a:off x="0" y="0"/>
          <a:ext cx="0" cy="0"/>
          <a:chOff x="0" y="0"/>
          <a:chExt cx="0" cy="0"/>
        </a:xfrm>
      </p:grpSpPr>
      <p:grpSp>
        <p:nvGrpSpPr>
          <p:cNvPr name="Group 2" id="2"/>
          <p:cNvGrpSpPr/>
          <p:nvPr/>
        </p:nvGrpSpPr>
        <p:grpSpPr>
          <a:xfrm rot="0">
            <a:off x="0" y="5634003"/>
            <a:ext cx="18288000" cy="4652997"/>
            <a:chOff x="0" y="0"/>
            <a:chExt cx="24384000" cy="6203996"/>
          </a:xfrm>
        </p:grpSpPr>
        <p:pic>
          <p:nvPicPr>
            <p:cNvPr name="Picture 3" id="3"/>
            <p:cNvPicPr>
              <a:picLocks noChangeAspect="true"/>
            </p:cNvPicPr>
            <p:nvPr/>
          </p:nvPicPr>
          <p:blipFill>
            <a:blip r:embed="rId2"/>
            <a:srcRect l="0" t="26764" r="0" b="26764"/>
            <a:stretch>
              <a:fillRect/>
            </a:stretch>
          </p:blipFill>
          <p:spPr>
            <a:xfrm flipH="false" flipV="false">
              <a:off x="0" y="0"/>
              <a:ext cx="24384000" cy="6203996"/>
            </a:xfrm>
            <a:prstGeom prst="rect">
              <a:avLst/>
            </a:prstGeom>
          </p:spPr>
        </p:pic>
      </p:grpSp>
      <p:grpSp>
        <p:nvGrpSpPr>
          <p:cNvPr name="Group 4" id="4"/>
          <p:cNvGrpSpPr/>
          <p:nvPr/>
        </p:nvGrpSpPr>
        <p:grpSpPr>
          <a:xfrm rot="0">
            <a:off x="3762971" y="5438097"/>
            <a:ext cx="10781108" cy="391811"/>
            <a:chOff x="0" y="0"/>
            <a:chExt cx="2839469" cy="103193"/>
          </a:xfrm>
        </p:grpSpPr>
        <p:sp>
          <p:nvSpPr>
            <p:cNvPr name="Freeform 5" id="5"/>
            <p:cNvSpPr/>
            <p:nvPr/>
          </p:nvSpPr>
          <p:spPr>
            <a:xfrm flipH="false" flipV="false" rot="0">
              <a:off x="0" y="0"/>
              <a:ext cx="2839469" cy="103193"/>
            </a:xfrm>
            <a:custGeom>
              <a:avLst/>
              <a:gdLst/>
              <a:ahLst/>
              <a:cxnLst/>
              <a:rect r="r" b="b" t="t" l="l"/>
              <a:pathLst>
                <a:path h="103193" w="2839469">
                  <a:moveTo>
                    <a:pt x="0" y="0"/>
                  </a:moveTo>
                  <a:lnTo>
                    <a:pt x="2839469" y="0"/>
                  </a:lnTo>
                  <a:lnTo>
                    <a:pt x="2839469" y="103193"/>
                  </a:lnTo>
                  <a:lnTo>
                    <a:pt x="0" y="103193"/>
                  </a:lnTo>
                  <a:close/>
                </a:path>
              </a:pathLst>
            </a:custGeom>
            <a:solidFill>
              <a:srgbClr val="A8DFFD"/>
            </a:solidFill>
          </p:spPr>
        </p:sp>
        <p:sp>
          <p:nvSpPr>
            <p:cNvPr name="TextBox 6" id="6"/>
            <p:cNvSpPr txBox="true"/>
            <p:nvPr/>
          </p:nvSpPr>
          <p:spPr>
            <a:xfrm>
              <a:off x="0" y="-57150"/>
              <a:ext cx="2839469" cy="160343"/>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028700" y="5438097"/>
            <a:ext cx="5430442" cy="391811"/>
            <a:chOff x="0" y="0"/>
            <a:chExt cx="1430240" cy="103193"/>
          </a:xfrm>
        </p:grpSpPr>
        <p:sp>
          <p:nvSpPr>
            <p:cNvPr name="Freeform 8" id="8"/>
            <p:cNvSpPr/>
            <p:nvPr/>
          </p:nvSpPr>
          <p:spPr>
            <a:xfrm flipH="false" flipV="false" rot="0">
              <a:off x="0" y="0"/>
              <a:ext cx="1430240" cy="103193"/>
            </a:xfrm>
            <a:custGeom>
              <a:avLst/>
              <a:gdLst/>
              <a:ahLst/>
              <a:cxnLst/>
              <a:rect r="r" b="b" t="t" l="l"/>
              <a:pathLst>
                <a:path h="103193" w="1430240">
                  <a:moveTo>
                    <a:pt x="0" y="0"/>
                  </a:moveTo>
                  <a:lnTo>
                    <a:pt x="1430240" y="0"/>
                  </a:lnTo>
                  <a:lnTo>
                    <a:pt x="1430240" y="103193"/>
                  </a:lnTo>
                  <a:lnTo>
                    <a:pt x="0" y="103193"/>
                  </a:lnTo>
                  <a:close/>
                </a:path>
              </a:pathLst>
            </a:custGeom>
            <a:solidFill>
              <a:srgbClr val="E2E0E1"/>
            </a:solidFill>
          </p:spPr>
        </p:sp>
        <p:sp>
          <p:nvSpPr>
            <p:cNvPr name="TextBox 9" id="9"/>
            <p:cNvSpPr txBox="true"/>
            <p:nvPr/>
          </p:nvSpPr>
          <p:spPr>
            <a:xfrm>
              <a:off x="0" y="-57150"/>
              <a:ext cx="1430240" cy="160343"/>
            </a:xfrm>
            <a:prstGeom prst="rect">
              <a:avLst/>
            </a:prstGeom>
          </p:spPr>
          <p:txBody>
            <a:bodyPr anchor="ctr" rtlCol="false" tIns="50800" lIns="50800" bIns="50800" rIns="50800"/>
            <a:lstStyle/>
            <a:p>
              <a:pPr algn="ctr">
                <a:lnSpc>
                  <a:spcPts val="3360"/>
                </a:lnSpc>
              </a:pPr>
            </a:p>
          </p:txBody>
        </p:sp>
      </p:grpSp>
      <p:grpSp>
        <p:nvGrpSpPr>
          <p:cNvPr name="Group 10" id="10"/>
          <p:cNvGrpSpPr/>
          <p:nvPr/>
        </p:nvGrpSpPr>
        <p:grpSpPr>
          <a:xfrm rot="0">
            <a:off x="11828858" y="5438097"/>
            <a:ext cx="5430442" cy="391811"/>
            <a:chOff x="0" y="0"/>
            <a:chExt cx="1430240" cy="103193"/>
          </a:xfrm>
        </p:grpSpPr>
        <p:sp>
          <p:nvSpPr>
            <p:cNvPr name="Freeform 11" id="11"/>
            <p:cNvSpPr/>
            <p:nvPr/>
          </p:nvSpPr>
          <p:spPr>
            <a:xfrm flipH="false" flipV="false" rot="0">
              <a:off x="0" y="0"/>
              <a:ext cx="1430240" cy="103193"/>
            </a:xfrm>
            <a:custGeom>
              <a:avLst/>
              <a:gdLst/>
              <a:ahLst/>
              <a:cxnLst/>
              <a:rect r="r" b="b" t="t" l="l"/>
              <a:pathLst>
                <a:path h="103193" w="1430240">
                  <a:moveTo>
                    <a:pt x="0" y="0"/>
                  </a:moveTo>
                  <a:lnTo>
                    <a:pt x="1430240" y="0"/>
                  </a:lnTo>
                  <a:lnTo>
                    <a:pt x="1430240" y="103193"/>
                  </a:lnTo>
                  <a:lnTo>
                    <a:pt x="0" y="103193"/>
                  </a:lnTo>
                  <a:close/>
                </a:path>
              </a:pathLst>
            </a:custGeom>
            <a:solidFill>
              <a:srgbClr val="E2E0E1"/>
            </a:solidFill>
          </p:spPr>
        </p:sp>
        <p:sp>
          <p:nvSpPr>
            <p:cNvPr name="TextBox 12" id="12"/>
            <p:cNvSpPr txBox="true"/>
            <p:nvPr/>
          </p:nvSpPr>
          <p:spPr>
            <a:xfrm>
              <a:off x="0" y="-57150"/>
              <a:ext cx="1430240" cy="160343"/>
            </a:xfrm>
            <a:prstGeom prst="rect">
              <a:avLst/>
            </a:prstGeom>
          </p:spPr>
          <p:txBody>
            <a:bodyPr anchor="ctr" rtlCol="false" tIns="50800" lIns="50800" bIns="50800" rIns="50800"/>
            <a:lstStyle/>
            <a:p>
              <a:pPr algn="ctr">
                <a:lnSpc>
                  <a:spcPts val="3360"/>
                </a:lnSpc>
              </a:pPr>
            </a:p>
          </p:txBody>
        </p:sp>
      </p:grpSp>
      <p:grpSp>
        <p:nvGrpSpPr>
          <p:cNvPr name="Group 13" id="13"/>
          <p:cNvGrpSpPr/>
          <p:nvPr/>
        </p:nvGrpSpPr>
        <p:grpSpPr>
          <a:xfrm rot="0">
            <a:off x="1028700" y="1806788"/>
            <a:ext cx="16230600" cy="2115741"/>
            <a:chOff x="0" y="0"/>
            <a:chExt cx="21640800" cy="2820988"/>
          </a:xfrm>
        </p:grpSpPr>
        <p:grpSp>
          <p:nvGrpSpPr>
            <p:cNvPr name="Group 14" id="14"/>
            <p:cNvGrpSpPr/>
            <p:nvPr/>
          </p:nvGrpSpPr>
          <p:grpSpPr>
            <a:xfrm rot="0">
              <a:off x="0" y="0"/>
              <a:ext cx="21640800" cy="2820988"/>
              <a:chOff x="0" y="0"/>
              <a:chExt cx="5920967" cy="771828"/>
            </a:xfrm>
          </p:grpSpPr>
          <p:sp>
            <p:nvSpPr>
              <p:cNvPr name="Freeform 15" id="15"/>
              <p:cNvSpPr/>
              <p:nvPr/>
            </p:nvSpPr>
            <p:spPr>
              <a:xfrm flipH="false" flipV="false" rot="0">
                <a:off x="0" y="0"/>
                <a:ext cx="5920967" cy="771828"/>
              </a:xfrm>
              <a:custGeom>
                <a:avLst/>
                <a:gdLst/>
                <a:ahLst/>
                <a:cxnLst/>
                <a:rect r="r" b="b" t="t" l="l"/>
                <a:pathLst>
                  <a:path h="771828" w="5920967">
                    <a:moveTo>
                      <a:pt x="5796507" y="771828"/>
                    </a:moveTo>
                    <a:lnTo>
                      <a:pt x="124460" y="771828"/>
                    </a:lnTo>
                    <a:cubicBezTo>
                      <a:pt x="55880" y="771828"/>
                      <a:pt x="0" y="715948"/>
                      <a:pt x="0" y="647368"/>
                    </a:cubicBezTo>
                    <a:lnTo>
                      <a:pt x="0" y="124460"/>
                    </a:lnTo>
                    <a:cubicBezTo>
                      <a:pt x="0" y="55880"/>
                      <a:pt x="55880" y="0"/>
                      <a:pt x="124460" y="0"/>
                    </a:cubicBezTo>
                    <a:lnTo>
                      <a:pt x="5796507" y="0"/>
                    </a:lnTo>
                    <a:cubicBezTo>
                      <a:pt x="5865087" y="0"/>
                      <a:pt x="5920967" y="55880"/>
                      <a:pt x="5920967" y="124460"/>
                    </a:cubicBezTo>
                    <a:lnTo>
                      <a:pt x="5920967" y="647368"/>
                    </a:lnTo>
                    <a:cubicBezTo>
                      <a:pt x="5920967" y="715948"/>
                      <a:pt x="5865087" y="771828"/>
                      <a:pt x="5796507" y="771828"/>
                    </a:cubicBezTo>
                    <a:close/>
                  </a:path>
                </a:pathLst>
              </a:custGeom>
              <a:solidFill>
                <a:srgbClr val="FFFFFF">
                  <a:alpha val="19608"/>
                </a:srgbClr>
              </a:solidFill>
            </p:spPr>
          </p:sp>
        </p:grpSp>
        <p:sp>
          <p:nvSpPr>
            <p:cNvPr name="TextBox 16" id="16"/>
            <p:cNvSpPr txBox="true"/>
            <p:nvPr/>
          </p:nvSpPr>
          <p:spPr>
            <a:xfrm rot="0">
              <a:off x="0" y="683417"/>
              <a:ext cx="21640800" cy="1330329"/>
            </a:xfrm>
            <a:prstGeom prst="rect">
              <a:avLst/>
            </a:prstGeom>
          </p:spPr>
          <p:txBody>
            <a:bodyPr anchor="t" rtlCol="false" tIns="0" lIns="0" bIns="0" rIns="0">
              <a:spAutoFit/>
            </a:bodyPr>
            <a:lstStyle/>
            <a:p>
              <a:pPr algn="ctr">
                <a:lnSpc>
                  <a:spcPts val="8399"/>
                </a:lnSpc>
                <a:spcBef>
                  <a:spcPct val="0"/>
                </a:spcBef>
              </a:pPr>
              <a:r>
                <a:rPr lang="en-US" sz="5999">
                  <a:solidFill>
                    <a:srgbClr val="E2E0E1"/>
                  </a:solidFill>
                  <a:latin typeface="RoxboroughCF Bold"/>
                </a:rPr>
                <a:t>THANK YOU!</a:t>
              </a:r>
            </a:p>
          </p:txBody>
        </p:sp>
      </p:grpSp>
      <p:grpSp>
        <p:nvGrpSpPr>
          <p:cNvPr name="Group 17" id="17"/>
          <p:cNvGrpSpPr/>
          <p:nvPr/>
        </p:nvGrpSpPr>
        <p:grpSpPr>
          <a:xfrm rot="0">
            <a:off x="15648735" y="488483"/>
            <a:ext cx="2114884" cy="2114884"/>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C2C9"/>
            </a:solidFill>
          </p:spPr>
        </p:sp>
        <p:sp>
          <p:nvSpPr>
            <p:cNvPr name="TextBox 19" id="19"/>
            <p:cNvSpPr txBox="true"/>
            <p:nvPr/>
          </p:nvSpPr>
          <p:spPr>
            <a:xfrm>
              <a:off x="76200" y="28575"/>
              <a:ext cx="660400" cy="708025"/>
            </a:xfrm>
            <a:prstGeom prst="rect">
              <a:avLst/>
            </a:prstGeom>
          </p:spPr>
          <p:txBody>
            <a:bodyPr anchor="ctr" rtlCol="false" tIns="50800" lIns="50800" bIns="50800" rIns="50800"/>
            <a:lstStyle/>
            <a:p>
              <a:pPr algn="ctr">
                <a:lnSpc>
                  <a:spcPts val="3359"/>
                </a:lnSpc>
              </a:pPr>
            </a:p>
          </p:txBody>
        </p:sp>
      </p:grpSp>
      <p:sp>
        <p:nvSpPr>
          <p:cNvPr name="Freeform 20" id="20"/>
          <p:cNvSpPr/>
          <p:nvPr/>
        </p:nvSpPr>
        <p:spPr>
          <a:xfrm flipH="false" flipV="false" rot="0">
            <a:off x="15124354" y="488483"/>
            <a:ext cx="3163646" cy="2333189"/>
          </a:xfrm>
          <a:custGeom>
            <a:avLst/>
            <a:gdLst/>
            <a:ahLst/>
            <a:cxnLst/>
            <a:rect r="r" b="b" t="t" l="l"/>
            <a:pathLst>
              <a:path h="2333189" w="3163646">
                <a:moveTo>
                  <a:pt x="0" y="0"/>
                </a:moveTo>
                <a:lnTo>
                  <a:pt x="3163646" y="0"/>
                </a:lnTo>
                <a:lnTo>
                  <a:pt x="3163646" y="2333189"/>
                </a:lnTo>
                <a:lnTo>
                  <a:pt x="0" y="2333189"/>
                </a:lnTo>
                <a:lnTo>
                  <a:pt x="0" y="0"/>
                </a:lnTo>
                <a:close/>
              </a:path>
            </a:pathLst>
          </a:custGeom>
          <a:blipFill>
            <a:blip r:embed="rId3"/>
            <a:stretch>
              <a:fillRect l="0" t="0" r="0" b="0"/>
            </a:stretch>
          </a:blipFill>
        </p:spPr>
      </p:sp>
      <p:grpSp>
        <p:nvGrpSpPr>
          <p:cNvPr name="Group 21" id="21"/>
          <p:cNvGrpSpPr/>
          <p:nvPr/>
        </p:nvGrpSpPr>
        <p:grpSpPr>
          <a:xfrm rot="0">
            <a:off x="373946" y="2603367"/>
            <a:ext cx="2114884" cy="2114884"/>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C2C9"/>
            </a:solidFill>
          </p:spPr>
        </p:sp>
        <p:sp>
          <p:nvSpPr>
            <p:cNvPr name="TextBox 23" id="23"/>
            <p:cNvSpPr txBox="true"/>
            <p:nvPr/>
          </p:nvSpPr>
          <p:spPr>
            <a:xfrm>
              <a:off x="76200" y="28575"/>
              <a:ext cx="660400" cy="708025"/>
            </a:xfrm>
            <a:prstGeom prst="rect">
              <a:avLst/>
            </a:prstGeom>
          </p:spPr>
          <p:txBody>
            <a:bodyPr anchor="ctr" rtlCol="false" tIns="50800" lIns="50800" bIns="50800" rIns="50800"/>
            <a:lstStyle/>
            <a:p>
              <a:pPr algn="ctr">
                <a:lnSpc>
                  <a:spcPts val="3359"/>
                </a:lnSpc>
              </a:pPr>
            </a:p>
          </p:txBody>
        </p:sp>
      </p:grpSp>
      <p:sp>
        <p:nvSpPr>
          <p:cNvPr name="Freeform 24" id="24"/>
          <p:cNvSpPr/>
          <p:nvPr/>
        </p:nvSpPr>
        <p:spPr>
          <a:xfrm flipH="false" flipV="false" rot="0">
            <a:off x="638306" y="2302947"/>
            <a:ext cx="1709062" cy="2278750"/>
          </a:xfrm>
          <a:custGeom>
            <a:avLst/>
            <a:gdLst/>
            <a:ahLst/>
            <a:cxnLst/>
            <a:rect r="r" b="b" t="t" l="l"/>
            <a:pathLst>
              <a:path h="2278750" w="1709062">
                <a:moveTo>
                  <a:pt x="0" y="0"/>
                </a:moveTo>
                <a:lnTo>
                  <a:pt x="1709063" y="0"/>
                </a:lnTo>
                <a:lnTo>
                  <a:pt x="1709063" y="2278749"/>
                </a:lnTo>
                <a:lnTo>
                  <a:pt x="0" y="2278749"/>
                </a:lnTo>
                <a:lnTo>
                  <a:pt x="0" y="0"/>
                </a:lnTo>
                <a:close/>
              </a:path>
            </a:pathLst>
          </a:custGeom>
          <a:blipFill>
            <a:blip r:embed="rId4"/>
            <a:stretch>
              <a:fillRect l="0" t="0" r="0" b="0"/>
            </a:stretch>
          </a:blipFill>
        </p:spPr>
      </p:sp>
    </p:spTree>
  </p:cSld>
  <p:clrMapOvr>
    <a:masterClrMapping/>
  </p:clrMapOvr>
  <p:transition spd="slow">
    <p:push dir="d"/>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1028700" y="4279128"/>
            <a:ext cx="2114884" cy="211488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B2D54"/>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9619531" y="4279128"/>
            <a:ext cx="2114884" cy="211488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B2D54"/>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3359"/>
                </a:lnSpc>
              </a:pPr>
            </a:p>
          </p:txBody>
        </p:sp>
      </p:grpSp>
      <p:grpSp>
        <p:nvGrpSpPr>
          <p:cNvPr name="Group 9" id="9"/>
          <p:cNvGrpSpPr/>
          <p:nvPr/>
        </p:nvGrpSpPr>
        <p:grpSpPr>
          <a:xfrm rot="0">
            <a:off x="1028700" y="6946462"/>
            <a:ext cx="2114884" cy="211488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B2D54"/>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3359"/>
                </a:lnSpc>
              </a:pPr>
            </a:p>
          </p:txBody>
        </p:sp>
      </p:grpSp>
      <p:grpSp>
        <p:nvGrpSpPr>
          <p:cNvPr name="Group 12" id="12"/>
          <p:cNvGrpSpPr/>
          <p:nvPr/>
        </p:nvGrpSpPr>
        <p:grpSpPr>
          <a:xfrm rot="0">
            <a:off x="9619531" y="6946462"/>
            <a:ext cx="2114884" cy="2114884"/>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B2D54"/>
            </a:solidFill>
          </p:spPr>
        </p:sp>
        <p:sp>
          <p:nvSpPr>
            <p:cNvPr name="TextBox 14" id="14"/>
            <p:cNvSpPr txBox="true"/>
            <p:nvPr/>
          </p:nvSpPr>
          <p:spPr>
            <a:xfrm>
              <a:off x="76200" y="28575"/>
              <a:ext cx="660400" cy="708025"/>
            </a:xfrm>
            <a:prstGeom prst="rect">
              <a:avLst/>
            </a:prstGeom>
          </p:spPr>
          <p:txBody>
            <a:bodyPr anchor="ctr" rtlCol="false" tIns="50800" lIns="50800" bIns="50800" rIns="50800"/>
            <a:lstStyle/>
            <a:p>
              <a:pPr algn="ctr">
                <a:lnSpc>
                  <a:spcPts val="3359"/>
                </a:lnSpc>
              </a:pPr>
            </a:p>
          </p:txBody>
        </p:sp>
      </p:grpSp>
      <p:sp>
        <p:nvSpPr>
          <p:cNvPr name="Freeform 15" id="15"/>
          <p:cNvSpPr/>
          <p:nvPr/>
        </p:nvSpPr>
        <p:spPr>
          <a:xfrm flipH="false" flipV="false" rot="0">
            <a:off x="895703" y="4279128"/>
            <a:ext cx="2380877" cy="2252905"/>
          </a:xfrm>
          <a:custGeom>
            <a:avLst/>
            <a:gdLst/>
            <a:ahLst/>
            <a:cxnLst/>
            <a:rect r="r" b="b" t="t" l="l"/>
            <a:pathLst>
              <a:path h="2252905" w="2380877">
                <a:moveTo>
                  <a:pt x="0" y="0"/>
                </a:moveTo>
                <a:lnTo>
                  <a:pt x="2380878" y="0"/>
                </a:lnTo>
                <a:lnTo>
                  <a:pt x="2380878" y="2252905"/>
                </a:lnTo>
                <a:lnTo>
                  <a:pt x="0" y="2252905"/>
                </a:lnTo>
                <a:lnTo>
                  <a:pt x="0" y="0"/>
                </a:lnTo>
                <a:close/>
              </a:path>
            </a:pathLst>
          </a:custGeom>
          <a:blipFill>
            <a:blip r:embed="rId3"/>
            <a:stretch>
              <a:fillRect l="0" t="0" r="0" b="0"/>
            </a:stretch>
          </a:blipFill>
        </p:spPr>
      </p:sp>
      <p:sp>
        <p:nvSpPr>
          <p:cNvPr name="Freeform 16" id="16"/>
          <p:cNvSpPr/>
          <p:nvPr/>
        </p:nvSpPr>
        <p:spPr>
          <a:xfrm flipH="false" flipV="false" rot="0">
            <a:off x="9095150" y="4060823"/>
            <a:ext cx="3163646" cy="2333189"/>
          </a:xfrm>
          <a:custGeom>
            <a:avLst/>
            <a:gdLst/>
            <a:ahLst/>
            <a:cxnLst/>
            <a:rect r="r" b="b" t="t" l="l"/>
            <a:pathLst>
              <a:path h="2333189" w="3163646">
                <a:moveTo>
                  <a:pt x="0" y="0"/>
                </a:moveTo>
                <a:lnTo>
                  <a:pt x="3163646" y="0"/>
                </a:lnTo>
                <a:lnTo>
                  <a:pt x="3163646" y="2333189"/>
                </a:lnTo>
                <a:lnTo>
                  <a:pt x="0" y="2333189"/>
                </a:lnTo>
                <a:lnTo>
                  <a:pt x="0" y="0"/>
                </a:lnTo>
                <a:close/>
              </a:path>
            </a:pathLst>
          </a:custGeom>
          <a:blipFill>
            <a:blip r:embed="rId4"/>
            <a:stretch>
              <a:fillRect l="0" t="0" r="0" b="0"/>
            </a:stretch>
          </a:blipFill>
        </p:spPr>
      </p:sp>
      <p:sp>
        <p:nvSpPr>
          <p:cNvPr name="Freeform 17" id="17"/>
          <p:cNvSpPr/>
          <p:nvPr/>
        </p:nvSpPr>
        <p:spPr>
          <a:xfrm flipH="false" flipV="false" rot="0">
            <a:off x="9883892" y="6946462"/>
            <a:ext cx="1586163" cy="2114884"/>
          </a:xfrm>
          <a:custGeom>
            <a:avLst/>
            <a:gdLst/>
            <a:ahLst/>
            <a:cxnLst/>
            <a:rect r="r" b="b" t="t" l="l"/>
            <a:pathLst>
              <a:path h="2114884" w="1586163">
                <a:moveTo>
                  <a:pt x="0" y="0"/>
                </a:moveTo>
                <a:lnTo>
                  <a:pt x="1586163" y="0"/>
                </a:lnTo>
                <a:lnTo>
                  <a:pt x="1586163" y="2114883"/>
                </a:lnTo>
                <a:lnTo>
                  <a:pt x="0" y="2114883"/>
                </a:lnTo>
                <a:lnTo>
                  <a:pt x="0" y="0"/>
                </a:lnTo>
                <a:close/>
              </a:path>
            </a:pathLst>
          </a:custGeom>
          <a:blipFill>
            <a:blip r:embed="rId5"/>
            <a:stretch>
              <a:fillRect l="0" t="0" r="0" b="0"/>
            </a:stretch>
          </a:blipFill>
        </p:spPr>
      </p:sp>
      <p:sp>
        <p:nvSpPr>
          <p:cNvPr name="Freeform 18" id="18"/>
          <p:cNvSpPr/>
          <p:nvPr/>
        </p:nvSpPr>
        <p:spPr>
          <a:xfrm flipH="false" flipV="false" rot="0">
            <a:off x="870673" y="7226003"/>
            <a:ext cx="2430939" cy="1555801"/>
          </a:xfrm>
          <a:custGeom>
            <a:avLst/>
            <a:gdLst/>
            <a:ahLst/>
            <a:cxnLst/>
            <a:rect r="r" b="b" t="t" l="l"/>
            <a:pathLst>
              <a:path h="1555801" w="2430939">
                <a:moveTo>
                  <a:pt x="0" y="0"/>
                </a:moveTo>
                <a:lnTo>
                  <a:pt x="2430938" y="0"/>
                </a:lnTo>
                <a:lnTo>
                  <a:pt x="2430938" y="1555801"/>
                </a:lnTo>
                <a:lnTo>
                  <a:pt x="0" y="1555801"/>
                </a:lnTo>
                <a:lnTo>
                  <a:pt x="0" y="0"/>
                </a:lnTo>
                <a:close/>
              </a:path>
            </a:pathLst>
          </a:custGeom>
          <a:blipFill>
            <a:blip r:embed="rId6"/>
            <a:stretch>
              <a:fillRect l="0" t="0" r="0" b="0"/>
            </a:stretch>
          </a:blipFill>
        </p:spPr>
      </p:sp>
      <p:sp>
        <p:nvSpPr>
          <p:cNvPr name="TextBox 19" id="19"/>
          <p:cNvSpPr txBox="true"/>
          <p:nvPr/>
        </p:nvSpPr>
        <p:spPr>
          <a:xfrm rot="0">
            <a:off x="1028700" y="1101830"/>
            <a:ext cx="16230600" cy="1028703"/>
          </a:xfrm>
          <a:prstGeom prst="rect">
            <a:avLst/>
          </a:prstGeom>
        </p:spPr>
        <p:txBody>
          <a:bodyPr anchor="t" rtlCol="false" tIns="0" lIns="0" bIns="0" rIns="0">
            <a:spAutoFit/>
          </a:bodyPr>
          <a:lstStyle/>
          <a:p>
            <a:pPr algn="ctr">
              <a:lnSpc>
                <a:spcPts val="8399"/>
              </a:lnSpc>
              <a:spcBef>
                <a:spcPct val="0"/>
              </a:spcBef>
            </a:pPr>
            <a:r>
              <a:rPr lang="en-US" sz="5999">
                <a:solidFill>
                  <a:srgbClr val="E2E0E1"/>
                </a:solidFill>
                <a:latin typeface="RoxboroughCF Bold"/>
              </a:rPr>
              <a:t>Desain ERD</a:t>
            </a:r>
          </a:p>
        </p:txBody>
      </p:sp>
      <p:sp>
        <p:nvSpPr>
          <p:cNvPr name="TextBox 20" id="20"/>
          <p:cNvSpPr txBox="true"/>
          <p:nvPr/>
        </p:nvSpPr>
        <p:spPr>
          <a:xfrm rot="0">
            <a:off x="3574682" y="4523689"/>
            <a:ext cx="5093787" cy="490855"/>
          </a:xfrm>
          <a:prstGeom prst="rect">
            <a:avLst/>
          </a:prstGeom>
        </p:spPr>
        <p:txBody>
          <a:bodyPr anchor="t" rtlCol="false" tIns="0" lIns="0" bIns="0" rIns="0">
            <a:spAutoFit/>
          </a:bodyPr>
          <a:lstStyle/>
          <a:p>
            <a:pPr>
              <a:lnSpc>
                <a:spcPts val="3919"/>
              </a:lnSpc>
              <a:spcBef>
                <a:spcPct val="0"/>
              </a:spcBef>
            </a:pPr>
            <a:r>
              <a:rPr lang="en-US" sz="2799">
                <a:solidFill>
                  <a:srgbClr val="E2E0E1"/>
                </a:solidFill>
                <a:latin typeface="RoxboroughCF Bold"/>
              </a:rPr>
              <a:t>Cloud Storage Security</a:t>
            </a:r>
          </a:p>
        </p:txBody>
      </p:sp>
      <p:sp>
        <p:nvSpPr>
          <p:cNvPr name="TextBox 21" id="21"/>
          <p:cNvSpPr txBox="true"/>
          <p:nvPr/>
        </p:nvSpPr>
        <p:spPr>
          <a:xfrm rot="0">
            <a:off x="3574682" y="5136140"/>
            <a:ext cx="5093787" cy="954405"/>
          </a:xfrm>
          <a:prstGeom prst="rect">
            <a:avLst/>
          </a:prstGeom>
        </p:spPr>
        <p:txBody>
          <a:bodyPr anchor="t" rtlCol="false" tIns="0" lIns="0" bIns="0" rIns="0">
            <a:spAutoFit/>
          </a:bodyPr>
          <a:lstStyle/>
          <a:p>
            <a:pPr>
              <a:lnSpc>
                <a:spcPts val="2520"/>
              </a:lnSpc>
              <a:spcBef>
                <a:spcPct val="0"/>
              </a:spcBef>
            </a:pPr>
            <a:r>
              <a:rPr lang="en-US" sz="1800">
                <a:solidFill>
                  <a:srgbClr val="E2E0E1"/>
                </a:solidFill>
                <a:latin typeface="Poppins"/>
              </a:rPr>
              <a:t>Lorem ipsum dolor sit amet, consectetur adipiscing elit, sed do eiusmod tempor incididunt ut labore et dolore magna aliqua.</a:t>
            </a:r>
          </a:p>
        </p:txBody>
      </p:sp>
      <p:sp>
        <p:nvSpPr>
          <p:cNvPr name="TextBox 22" id="22"/>
          <p:cNvSpPr txBox="true"/>
          <p:nvPr/>
        </p:nvSpPr>
        <p:spPr>
          <a:xfrm rot="0">
            <a:off x="12165513" y="4523689"/>
            <a:ext cx="5093787" cy="490855"/>
          </a:xfrm>
          <a:prstGeom prst="rect">
            <a:avLst/>
          </a:prstGeom>
        </p:spPr>
        <p:txBody>
          <a:bodyPr anchor="t" rtlCol="false" tIns="0" lIns="0" bIns="0" rIns="0">
            <a:spAutoFit/>
          </a:bodyPr>
          <a:lstStyle/>
          <a:p>
            <a:pPr>
              <a:lnSpc>
                <a:spcPts val="3919"/>
              </a:lnSpc>
              <a:spcBef>
                <a:spcPct val="0"/>
              </a:spcBef>
            </a:pPr>
            <a:r>
              <a:rPr lang="en-US" sz="2799">
                <a:solidFill>
                  <a:srgbClr val="E2E0E1"/>
                </a:solidFill>
                <a:latin typeface="RoxboroughCF Bold"/>
              </a:rPr>
              <a:t>Personal Data Security</a:t>
            </a:r>
          </a:p>
        </p:txBody>
      </p:sp>
      <p:sp>
        <p:nvSpPr>
          <p:cNvPr name="TextBox 23" id="23"/>
          <p:cNvSpPr txBox="true"/>
          <p:nvPr/>
        </p:nvSpPr>
        <p:spPr>
          <a:xfrm rot="0">
            <a:off x="12165513" y="5136140"/>
            <a:ext cx="5093787" cy="954405"/>
          </a:xfrm>
          <a:prstGeom prst="rect">
            <a:avLst/>
          </a:prstGeom>
        </p:spPr>
        <p:txBody>
          <a:bodyPr anchor="t" rtlCol="false" tIns="0" lIns="0" bIns="0" rIns="0">
            <a:spAutoFit/>
          </a:bodyPr>
          <a:lstStyle/>
          <a:p>
            <a:pPr>
              <a:lnSpc>
                <a:spcPts val="2520"/>
              </a:lnSpc>
              <a:spcBef>
                <a:spcPct val="0"/>
              </a:spcBef>
            </a:pPr>
            <a:r>
              <a:rPr lang="en-US" sz="1800">
                <a:solidFill>
                  <a:srgbClr val="E2E0E1"/>
                </a:solidFill>
                <a:latin typeface="Poppins"/>
              </a:rPr>
              <a:t>Lorem ipsum dolor sit amet, consectetur adipiscing elit, sed do eiusmod tempor incididunt ut labore et dolore magna aliqua.</a:t>
            </a:r>
          </a:p>
        </p:txBody>
      </p:sp>
      <p:sp>
        <p:nvSpPr>
          <p:cNvPr name="TextBox 24" id="24"/>
          <p:cNvSpPr txBox="true"/>
          <p:nvPr/>
        </p:nvSpPr>
        <p:spPr>
          <a:xfrm rot="0">
            <a:off x="3574682" y="7191023"/>
            <a:ext cx="5093787" cy="490855"/>
          </a:xfrm>
          <a:prstGeom prst="rect">
            <a:avLst/>
          </a:prstGeom>
        </p:spPr>
        <p:txBody>
          <a:bodyPr anchor="t" rtlCol="false" tIns="0" lIns="0" bIns="0" rIns="0">
            <a:spAutoFit/>
          </a:bodyPr>
          <a:lstStyle/>
          <a:p>
            <a:pPr>
              <a:lnSpc>
                <a:spcPts val="3919"/>
              </a:lnSpc>
              <a:spcBef>
                <a:spcPct val="0"/>
              </a:spcBef>
            </a:pPr>
            <a:r>
              <a:rPr lang="en-US" sz="2799">
                <a:solidFill>
                  <a:srgbClr val="E2E0E1"/>
                </a:solidFill>
                <a:latin typeface="RoxboroughCF Bold"/>
              </a:rPr>
              <a:t>File System Security</a:t>
            </a:r>
          </a:p>
        </p:txBody>
      </p:sp>
      <p:sp>
        <p:nvSpPr>
          <p:cNvPr name="TextBox 25" id="25"/>
          <p:cNvSpPr txBox="true"/>
          <p:nvPr/>
        </p:nvSpPr>
        <p:spPr>
          <a:xfrm rot="0">
            <a:off x="3574682" y="7803474"/>
            <a:ext cx="5093787" cy="954405"/>
          </a:xfrm>
          <a:prstGeom prst="rect">
            <a:avLst/>
          </a:prstGeom>
        </p:spPr>
        <p:txBody>
          <a:bodyPr anchor="t" rtlCol="false" tIns="0" lIns="0" bIns="0" rIns="0">
            <a:spAutoFit/>
          </a:bodyPr>
          <a:lstStyle/>
          <a:p>
            <a:pPr>
              <a:lnSpc>
                <a:spcPts val="2520"/>
              </a:lnSpc>
              <a:spcBef>
                <a:spcPct val="0"/>
              </a:spcBef>
            </a:pPr>
            <a:r>
              <a:rPr lang="en-US" sz="1800">
                <a:solidFill>
                  <a:srgbClr val="E2E0E1"/>
                </a:solidFill>
                <a:latin typeface="Poppins"/>
              </a:rPr>
              <a:t>Lorem ipsum dolor sit amet, consectetur adipiscing elit, sed do eiusmod tempor incididunt ut labore et dolore magna aliqua.</a:t>
            </a:r>
          </a:p>
        </p:txBody>
      </p:sp>
      <p:sp>
        <p:nvSpPr>
          <p:cNvPr name="TextBox 26" id="26"/>
          <p:cNvSpPr txBox="true"/>
          <p:nvPr/>
        </p:nvSpPr>
        <p:spPr>
          <a:xfrm rot="0">
            <a:off x="12165513" y="7191023"/>
            <a:ext cx="5093787" cy="490855"/>
          </a:xfrm>
          <a:prstGeom prst="rect">
            <a:avLst/>
          </a:prstGeom>
        </p:spPr>
        <p:txBody>
          <a:bodyPr anchor="t" rtlCol="false" tIns="0" lIns="0" bIns="0" rIns="0">
            <a:spAutoFit/>
          </a:bodyPr>
          <a:lstStyle/>
          <a:p>
            <a:pPr>
              <a:lnSpc>
                <a:spcPts val="3919"/>
              </a:lnSpc>
              <a:spcBef>
                <a:spcPct val="0"/>
              </a:spcBef>
            </a:pPr>
            <a:r>
              <a:rPr lang="en-US" sz="2799">
                <a:solidFill>
                  <a:srgbClr val="E2E0E1"/>
                </a:solidFill>
                <a:latin typeface="RoxboroughCF Bold"/>
              </a:rPr>
              <a:t>Password Security</a:t>
            </a:r>
          </a:p>
        </p:txBody>
      </p:sp>
      <p:sp>
        <p:nvSpPr>
          <p:cNvPr name="TextBox 27" id="27"/>
          <p:cNvSpPr txBox="true"/>
          <p:nvPr/>
        </p:nvSpPr>
        <p:spPr>
          <a:xfrm rot="0">
            <a:off x="12165513" y="7803474"/>
            <a:ext cx="5093787" cy="954405"/>
          </a:xfrm>
          <a:prstGeom prst="rect">
            <a:avLst/>
          </a:prstGeom>
        </p:spPr>
        <p:txBody>
          <a:bodyPr anchor="t" rtlCol="false" tIns="0" lIns="0" bIns="0" rIns="0">
            <a:spAutoFit/>
          </a:bodyPr>
          <a:lstStyle/>
          <a:p>
            <a:pPr>
              <a:lnSpc>
                <a:spcPts val="2520"/>
              </a:lnSpc>
              <a:spcBef>
                <a:spcPct val="0"/>
              </a:spcBef>
            </a:pPr>
            <a:r>
              <a:rPr lang="en-US" sz="1800">
                <a:solidFill>
                  <a:srgbClr val="E2E0E1"/>
                </a:solidFill>
                <a:latin typeface="Poppins"/>
              </a:rPr>
              <a:t>Lorem ipsum dolor sit amet, consectetur adipiscing elit, sed do eiusmod tempor incididunt ut labore et dolore magna aliqua.</a:t>
            </a:r>
          </a:p>
        </p:txBody>
      </p:sp>
    </p:spTree>
  </p:cSld>
  <p:clrMapOvr>
    <a:masterClrMapping/>
  </p:clrMapOvr>
  <p:transition spd="slow">
    <p:push dir="d"/>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2700000">
            <a:off x="16297301" y="5951546"/>
            <a:ext cx="4930096" cy="11163901"/>
            <a:chOff x="0" y="0"/>
            <a:chExt cx="660400" cy="1495435"/>
          </a:xfrm>
        </p:grpSpPr>
        <p:sp>
          <p:nvSpPr>
            <p:cNvPr name="Freeform 4" id="4"/>
            <p:cNvSpPr/>
            <p:nvPr/>
          </p:nvSpPr>
          <p:spPr>
            <a:xfrm flipH="false" flipV="false" rot="0">
              <a:off x="0" y="0"/>
              <a:ext cx="660400" cy="1495435"/>
            </a:xfrm>
            <a:custGeom>
              <a:avLst/>
              <a:gdLst/>
              <a:ahLst/>
              <a:cxnLst/>
              <a:rect r="r" b="b" t="t" l="l"/>
              <a:pathLst>
                <a:path h="1495435"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43665"/>
                  </a:cubicBezTo>
                  <a:lnTo>
                    <a:pt x="660400" y="1495435"/>
                  </a:lnTo>
                  <a:lnTo>
                    <a:pt x="0" y="1495435"/>
                  </a:lnTo>
                  <a:lnTo>
                    <a:pt x="0" y="344520"/>
                  </a:lnTo>
                  <a:cubicBezTo>
                    <a:pt x="1782" y="185660"/>
                    <a:pt x="93019" y="64045"/>
                    <a:pt x="220252" y="19070"/>
                  </a:cubicBezTo>
                  <a:close/>
                </a:path>
              </a:pathLst>
            </a:custGeom>
            <a:solidFill>
              <a:srgbClr val="5D73C6"/>
            </a:solidFill>
          </p:spPr>
        </p:sp>
        <p:sp>
          <p:nvSpPr>
            <p:cNvPr name="TextBox 5" id="5"/>
            <p:cNvSpPr txBox="true"/>
            <p:nvPr/>
          </p:nvSpPr>
          <p:spPr>
            <a:xfrm>
              <a:off x="0" y="88900"/>
              <a:ext cx="660400" cy="1406535"/>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7255363" y="6682788"/>
            <a:ext cx="3777274" cy="472183"/>
          </a:xfrm>
          <a:prstGeom prst="rect">
            <a:avLst/>
          </a:prstGeom>
        </p:spPr>
        <p:txBody>
          <a:bodyPr anchor="t" rtlCol="false" tIns="0" lIns="0" bIns="0" rIns="0">
            <a:spAutoFit/>
          </a:bodyPr>
          <a:lstStyle/>
          <a:p>
            <a:pPr algn="ctr">
              <a:lnSpc>
                <a:spcPts val="3896"/>
              </a:lnSpc>
              <a:spcBef>
                <a:spcPct val="0"/>
              </a:spcBef>
            </a:pPr>
            <a:r>
              <a:rPr lang="en-US" sz="2783">
                <a:solidFill>
                  <a:srgbClr val="E2E0E1"/>
                </a:solidFill>
                <a:latin typeface="RoxboroughCF Bold"/>
              </a:rPr>
              <a:t>DATABASE</a:t>
            </a:r>
          </a:p>
        </p:txBody>
      </p:sp>
      <p:grpSp>
        <p:nvGrpSpPr>
          <p:cNvPr name="Group 7" id="7"/>
          <p:cNvGrpSpPr/>
          <p:nvPr/>
        </p:nvGrpSpPr>
        <p:grpSpPr>
          <a:xfrm rot="0">
            <a:off x="2106975" y="3343215"/>
            <a:ext cx="3063768" cy="306376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E2339"/>
            </a:solidFill>
          </p:spPr>
        </p:sp>
        <p:sp>
          <p:nvSpPr>
            <p:cNvPr name="TextBox 9" id="9"/>
            <p:cNvSpPr txBox="true"/>
            <p:nvPr/>
          </p:nvSpPr>
          <p:spPr>
            <a:xfrm>
              <a:off x="76200" y="28575"/>
              <a:ext cx="660400" cy="708025"/>
            </a:xfrm>
            <a:prstGeom prst="rect">
              <a:avLst/>
            </a:prstGeom>
          </p:spPr>
          <p:txBody>
            <a:bodyPr anchor="ctr" rtlCol="false" tIns="50432" lIns="50432" bIns="50432" rIns="50432"/>
            <a:lstStyle/>
            <a:p>
              <a:pPr algn="ctr">
                <a:lnSpc>
                  <a:spcPts val="3360"/>
                </a:lnSpc>
              </a:pPr>
            </a:p>
          </p:txBody>
        </p:sp>
      </p:grpSp>
      <p:grpSp>
        <p:nvGrpSpPr>
          <p:cNvPr name="Group 10" id="10"/>
          <p:cNvGrpSpPr/>
          <p:nvPr/>
        </p:nvGrpSpPr>
        <p:grpSpPr>
          <a:xfrm rot="0">
            <a:off x="7521855" y="3343215"/>
            <a:ext cx="3063768" cy="306376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E2339"/>
            </a:solidFill>
          </p:spPr>
        </p:sp>
        <p:sp>
          <p:nvSpPr>
            <p:cNvPr name="TextBox 12" id="12"/>
            <p:cNvSpPr txBox="true"/>
            <p:nvPr/>
          </p:nvSpPr>
          <p:spPr>
            <a:xfrm>
              <a:off x="76200" y="28575"/>
              <a:ext cx="660400" cy="708025"/>
            </a:xfrm>
            <a:prstGeom prst="rect">
              <a:avLst/>
            </a:prstGeom>
          </p:spPr>
          <p:txBody>
            <a:bodyPr anchor="ctr" rtlCol="false" tIns="50432" lIns="50432" bIns="50432" rIns="50432"/>
            <a:lstStyle/>
            <a:p>
              <a:pPr algn="ctr">
                <a:lnSpc>
                  <a:spcPts val="3360"/>
                </a:lnSpc>
              </a:pPr>
            </a:p>
          </p:txBody>
        </p:sp>
      </p:grpSp>
      <p:grpSp>
        <p:nvGrpSpPr>
          <p:cNvPr name="Group 13" id="13"/>
          <p:cNvGrpSpPr/>
          <p:nvPr/>
        </p:nvGrpSpPr>
        <p:grpSpPr>
          <a:xfrm rot="0">
            <a:off x="12940185" y="3343215"/>
            <a:ext cx="3063768" cy="306376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E2339"/>
            </a:solidFill>
          </p:spPr>
        </p:sp>
        <p:sp>
          <p:nvSpPr>
            <p:cNvPr name="TextBox 15" id="15"/>
            <p:cNvSpPr txBox="true"/>
            <p:nvPr/>
          </p:nvSpPr>
          <p:spPr>
            <a:xfrm>
              <a:off x="76200" y="28575"/>
              <a:ext cx="660400" cy="708025"/>
            </a:xfrm>
            <a:prstGeom prst="rect">
              <a:avLst/>
            </a:prstGeom>
          </p:spPr>
          <p:txBody>
            <a:bodyPr anchor="ctr" rtlCol="false" tIns="50432" lIns="50432" bIns="50432" rIns="50432"/>
            <a:lstStyle/>
            <a:p>
              <a:pPr algn="ctr">
                <a:lnSpc>
                  <a:spcPts val="3360"/>
                </a:lnSpc>
              </a:pPr>
            </a:p>
          </p:txBody>
        </p:sp>
      </p:grpSp>
      <p:sp>
        <p:nvSpPr>
          <p:cNvPr name="Freeform 16" id="16"/>
          <p:cNvSpPr/>
          <p:nvPr/>
        </p:nvSpPr>
        <p:spPr>
          <a:xfrm flipH="false" flipV="false" rot="0">
            <a:off x="12857532" y="3343215"/>
            <a:ext cx="3229073" cy="2631695"/>
          </a:xfrm>
          <a:custGeom>
            <a:avLst/>
            <a:gdLst/>
            <a:ahLst/>
            <a:cxnLst/>
            <a:rect r="r" b="b" t="t" l="l"/>
            <a:pathLst>
              <a:path h="2631695" w="3229073">
                <a:moveTo>
                  <a:pt x="0" y="0"/>
                </a:moveTo>
                <a:lnTo>
                  <a:pt x="3229074" y="0"/>
                </a:lnTo>
                <a:lnTo>
                  <a:pt x="3229074" y="2631694"/>
                </a:lnTo>
                <a:lnTo>
                  <a:pt x="0" y="2631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2024322" y="3343215"/>
            <a:ext cx="3229073" cy="2631695"/>
          </a:xfrm>
          <a:custGeom>
            <a:avLst/>
            <a:gdLst/>
            <a:ahLst/>
            <a:cxnLst/>
            <a:rect r="r" b="b" t="t" l="l"/>
            <a:pathLst>
              <a:path h="2631695" w="3229073">
                <a:moveTo>
                  <a:pt x="0" y="0"/>
                </a:moveTo>
                <a:lnTo>
                  <a:pt x="3229073" y="0"/>
                </a:lnTo>
                <a:lnTo>
                  <a:pt x="3229073" y="2631694"/>
                </a:lnTo>
                <a:lnTo>
                  <a:pt x="0" y="2631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8" id="18"/>
          <p:cNvSpPr/>
          <p:nvPr/>
        </p:nvSpPr>
        <p:spPr>
          <a:xfrm flipH="false" flipV="false" rot="0">
            <a:off x="4161096" y="3000831"/>
            <a:ext cx="1129961" cy="1081937"/>
          </a:xfrm>
          <a:custGeom>
            <a:avLst/>
            <a:gdLst/>
            <a:ahLst/>
            <a:cxnLst/>
            <a:rect r="r" b="b" t="t" l="l"/>
            <a:pathLst>
              <a:path h="1081937" w="1129961">
                <a:moveTo>
                  <a:pt x="0" y="0"/>
                </a:moveTo>
                <a:lnTo>
                  <a:pt x="1129961" y="0"/>
                </a:lnTo>
                <a:lnTo>
                  <a:pt x="1129961" y="1081938"/>
                </a:lnTo>
                <a:lnTo>
                  <a:pt x="0" y="1081938"/>
                </a:lnTo>
                <a:lnTo>
                  <a:pt x="0" y="0"/>
                </a:lnTo>
                <a:close/>
              </a:path>
            </a:pathLst>
          </a:custGeom>
          <a:blipFill>
            <a:blip r:embed="rId5"/>
            <a:stretch>
              <a:fillRect l="0" t="0" r="0" b="0"/>
            </a:stretch>
          </a:blipFill>
        </p:spPr>
      </p:sp>
      <p:sp>
        <p:nvSpPr>
          <p:cNvPr name="Freeform 19" id="19"/>
          <p:cNvSpPr/>
          <p:nvPr/>
        </p:nvSpPr>
        <p:spPr>
          <a:xfrm flipH="false" flipV="false" rot="0">
            <a:off x="7977635" y="3612808"/>
            <a:ext cx="2152207" cy="2524583"/>
          </a:xfrm>
          <a:custGeom>
            <a:avLst/>
            <a:gdLst/>
            <a:ahLst/>
            <a:cxnLst/>
            <a:rect r="r" b="b" t="t" l="l"/>
            <a:pathLst>
              <a:path h="2524583" w="2152207">
                <a:moveTo>
                  <a:pt x="0" y="0"/>
                </a:moveTo>
                <a:lnTo>
                  <a:pt x="2152207" y="0"/>
                </a:lnTo>
                <a:lnTo>
                  <a:pt x="2152207" y="2524582"/>
                </a:lnTo>
                <a:lnTo>
                  <a:pt x="0" y="252458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0" id="20"/>
          <p:cNvSpPr/>
          <p:nvPr/>
        </p:nvSpPr>
        <p:spPr>
          <a:xfrm flipH="false" flipV="false" rot="0">
            <a:off x="15210143" y="3000831"/>
            <a:ext cx="1203825" cy="1081937"/>
          </a:xfrm>
          <a:custGeom>
            <a:avLst/>
            <a:gdLst/>
            <a:ahLst/>
            <a:cxnLst/>
            <a:rect r="r" b="b" t="t" l="l"/>
            <a:pathLst>
              <a:path h="1081937" w="1203825">
                <a:moveTo>
                  <a:pt x="0" y="0"/>
                </a:moveTo>
                <a:lnTo>
                  <a:pt x="1203825" y="0"/>
                </a:lnTo>
                <a:lnTo>
                  <a:pt x="1203825" y="1081938"/>
                </a:lnTo>
                <a:lnTo>
                  <a:pt x="0" y="1081938"/>
                </a:lnTo>
                <a:lnTo>
                  <a:pt x="0" y="0"/>
                </a:lnTo>
                <a:close/>
              </a:path>
            </a:pathLst>
          </a:custGeom>
          <a:blipFill>
            <a:blip r:embed="rId8"/>
            <a:stretch>
              <a:fillRect l="0" t="0" r="0" b="0"/>
            </a:stretch>
          </a:blipFill>
        </p:spPr>
      </p:sp>
      <p:sp>
        <p:nvSpPr>
          <p:cNvPr name="TextBox 21" id="21"/>
          <p:cNvSpPr txBox="true"/>
          <p:nvPr/>
        </p:nvSpPr>
        <p:spPr>
          <a:xfrm rot="0">
            <a:off x="1874032" y="6679750"/>
            <a:ext cx="3529652" cy="478261"/>
          </a:xfrm>
          <a:prstGeom prst="rect">
            <a:avLst/>
          </a:prstGeom>
        </p:spPr>
        <p:txBody>
          <a:bodyPr anchor="t" rtlCol="false" tIns="0" lIns="0" bIns="0" rIns="0">
            <a:spAutoFit/>
          </a:bodyPr>
          <a:lstStyle/>
          <a:p>
            <a:pPr algn="ctr">
              <a:lnSpc>
                <a:spcPts val="3891"/>
              </a:lnSpc>
              <a:spcBef>
                <a:spcPct val="0"/>
              </a:spcBef>
            </a:pPr>
            <a:r>
              <a:rPr lang="en-US" sz="2779">
                <a:solidFill>
                  <a:srgbClr val="E2E0E1"/>
                </a:solidFill>
                <a:latin typeface="RoxboroughCF Bold"/>
              </a:rPr>
              <a:t>USER</a:t>
            </a:r>
          </a:p>
        </p:txBody>
      </p:sp>
      <p:sp>
        <p:nvSpPr>
          <p:cNvPr name="TextBox 22" id="22"/>
          <p:cNvSpPr txBox="true"/>
          <p:nvPr/>
        </p:nvSpPr>
        <p:spPr>
          <a:xfrm rot="0">
            <a:off x="12707243" y="6679750"/>
            <a:ext cx="3529652" cy="478261"/>
          </a:xfrm>
          <a:prstGeom prst="rect">
            <a:avLst/>
          </a:prstGeom>
        </p:spPr>
        <p:txBody>
          <a:bodyPr anchor="t" rtlCol="false" tIns="0" lIns="0" bIns="0" rIns="0">
            <a:spAutoFit/>
          </a:bodyPr>
          <a:lstStyle/>
          <a:p>
            <a:pPr algn="ctr">
              <a:lnSpc>
                <a:spcPts val="3891"/>
              </a:lnSpc>
              <a:spcBef>
                <a:spcPct val="0"/>
              </a:spcBef>
            </a:pPr>
            <a:r>
              <a:rPr lang="en-US" sz="2779">
                <a:solidFill>
                  <a:srgbClr val="E2E0E1"/>
                </a:solidFill>
                <a:latin typeface="RoxboroughCF Bold"/>
              </a:rPr>
              <a:t>USER</a:t>
            </a:r>
          </a:p>
        </p:txBody>
      </p:sp>
      <p:sp>
        <p:nvSpPr>
          <p:cNvPr name="Freeform 23" id="23"/>
          <p:cNvSpPr/>
          <p:nvPr/>
        </p:nvSpPr>
        <p:spPr>
          <a:xfrm flipH="false" flipV="false" rot="0">
            <a:off x="5469389" y="4557253"/>
            <a:ext cx="1819523" cy="860138"/>
          </a:xfrm>
          <a:custGeom>
            <a:avLst/>
            <a:gdLst/>
            <a:ahLst/>
            <a:cxnLst/>
            <a:rect r="r" b="b" t="t" l="l"/>
            <a:pathLst>
              <a:path h="860138" w="1819523">
                <a:moveTo>
                  <a:pt x="0" y="0"/>
                </a:moveTo>
                <a:lnTo>
                  <a:pt x="1819524" y="0"/>
                </a:lnTo>
                <a:lnTo>
                  <a:pt x="1819524" y="860138"/>
                </a:lnTo>
                <a:lnTo>
                  <a:pt x="0" y="86013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4" id="24"/>
          <p:cNvSpPr txBox="true"/>
          <p:nvPr/>
        </p:nvSpPr>
        <p:spPr>
          <a:xfrm rot="0">
            <a:off x="5707905" y="3955986"/>
            <a:ext cx="1397101" cy="256165"/>
          </a:xfrm>
          <a:prstGeom prst="rect">
            <a:avLst/>
          </a:prstGeom>
        </p:spPr>
        <p:txBody>
          <a:bodyPr anchor="t" rtlCol="false" tIns="0" lIns="0" bIns="0" rIns="0">
            <a:spAutoFit/>
          </a:bodyPr>
          <a:lstStyle/>
          <a:p>
            <a:pPr>
              <a:lnSpc>
                <a:spcPts val="1903"/>
              </a:lnSpc>
            </a:pPr>
            <a:r>
              <a:rPr lang="en-US" sz="1903">
                <a:solidFill>
                  <a:srgbClr val="FFFFFF"/>
                </a:solidFill>
                <a:latin typeface="RoxboroughCF Bold"/>
              </a:rPr>
              <a:t>Encryption</a:t>
            </a:r>
          </a:p>
        </p:txBody>
      </p:sp>
      <p:sp>
        <p:nvSpPr>
          <p:cNvPr name="Freeform 25" id="25"/>
          <p:cNvSpPr/>
          <p:nvPr/>
        </p:nvSpPr>
        <p:spPr>
          <a:xfrm flipH="false" flipV="false" rot="0">
            <a:off x="10818565" y="4557253"/>
            <a:ext cx="1819523" cy="860138"/>
          </a:xfrm>
          <a:custGeom>
            <a:avLst/>
            <a:gdLst/>
            <a:ahLst/>
            <a:cxnLst/>
            <a:rect r="r" b="b" t="t" l="l"/>
            <a:pathLst>
              <a:path h="860138" w="1819523">
                <a:moveTo>
                  <a:pt x="0" y="0"/>
                </a:moveTo>
                <a:lnTo>
                  <a:pt x="1819523" y="0"/>
                </a:lnTo>
                <a:lnTo>
                  <a:pt x="1819523" y="860138"/>
                </a:lnTo>
                <a:lnTo>
                  <a:pt x="0" y="86013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6" id="26"/>
          <p:cNvSpPr txBox="true"/>
          <p:nvPr/>
        </p:nvSpPr>
        <p:spPr>
          <a:xfrm rot="0">
            <a:off x="11023027" y="3955986"/>
            <a:ext cx="1397101" cy="267715"/>
          </a:xfrm>
          <a:prstGeom prst="rect">
            <a:avLst/>
          </a:prstGeom>
        </p:spPr>
        <p:txBody>
          <a:bodyPr anchor="t" rtlCol="false" tIns="0" lIns="0" bIns="0" rIns="0">
            <a:spAutoFit/>
          </a:bodyPr>
          <a:lstStyle/>
          <a:p>
            <a:pPr>
              <a:lnSpc>
                <a:spcPts val="1985"/>
              </a:lnSpc>
            </a:pPr>
            <a:r>
              <a:rPr lang="en-US" sz="1985">
                <a:solidFill>
                  <a:srgbClr val="FFFFFF"/>
                </a:solidFill>
                <a:latin typeface="RoxboroughCF Bold"/>
              </a:rPr>
              <a:t>Decryption</a:t>
            </a:r>
          </a:p>
        </p:txBody>
      </p:sp>
      <p:sp>
        <p:nvSpPr>
          <p:cNvPr name="TextBox 27" id="27"/>
          <p:cNvSpPr txBox="true"/>
          <p:nvPr/>
        </p:nvSpPr>
        <p:spPr>
          <a:xfrm rot="0">
            <a:off x="4641630" y="8091604"/>
            <a:ext cx="3529652" cy="938387"/>
          </a:xfrm>
          <a:prstGeom prst="rect">
            <a:avLst/>
          </a:prstGeom>
        </p:spPr>
        <p:txBody>
          <a:bodyPr anchor="t" rtlCol="false" tIns="0" lIns="0" bIns="0" rIns="0">
            <a:spAutoFit/>
          </a:bodyPr>
          <a:lstStyle/>
          <a:p>
            <a:pPr algn="ctr" marL="385808" indent="-192904" lvl="1">
              <a:lnSpc>
                <a:spcPts val="2501"/>
              </a:lnSpc>
              <a:buFont typeface="Arial"/>
              <a:buChar char="•"/>
            </a:pPr>
            <a:r>
              <a:rPr lang="en-US" sz="1786">
                <a:solidFill>
                  <a:srgbClr val="E2E0E1"/>
                </a:solidFill>
                <a:latin typeface="RoxboroughCF"/>
              </a:rPr>
              <a:t>AES Symmetric Encryption </a:t>
            </a:r>
          </a:p>
          <a:p>
            <a:pPr algn="ctr">
              <a:lnSpc>
                <a:spcPts val="2501"/>
              </a:lnSpc>
            </a:pPr>
            <a:r>
              <a:rPr lang="en-US" sz="1786">
                <a:solidFill>
                  <a:srgbClr val="E2E0E1"/>
                </a:solidFill>
                <a:latin typeface="RoxboroughCF"/>
              </a:rPr>
              <a:t>(private key)</a:t>
            </a:r>
          </a:p>
          <a:p>
            <a:pPr algn="ctr" marL="385808" indent="-192904" lvl="1">
              <a:lnSpc>
                <a:spcPts val="2501"/>
              </a:lnSpc>
              <a:spcBef>
                <a:spcPct val="0"/>
              </a:spcBef>
              <a:buFont typeface="Arial"/>
              <a:buChar char="•"/>
            </a:pPr>
            <a:r>
              <a:rPr lang="en-US" sz="1786">
                <a:solidFill>
                  <a:srgbClr val="E2E0E1"/>
                </a:solidFill>
                <a:latin typeface="RoxboroughCF"/>
              </a:rPr>
              <a:t>Password User using Hash</a:t>
            </a:r>
          </a:p>
        </p:txBody>
      </p:sp>
      <p:sp>
        <p:nvSpPr>
          <p:cNvPr name="Freeform 28" id="28"/>
          <p:cNvSpPr/>
          <p:nvPr/>
        </p:nvSpPr>
        <p:spPr>
          <a:xfrm flipH="false" flipV="false" rot="-5400000">
            <a:off x="5474438" y="6619019"/>
            <a:ext cx="1864036" cy="318581"/>
          </a:xfrm>
          <a:custGeom>
            <a:avLst/>
            <a:gdLst/>
            <a:ahLst/>
            <a:cxnLst/>
            <a:rect r="r" b="b" t="t" l="l"/>
            <a:pathLst>
              <a:path h="318581" w="1864036">
                <a:moveTo>
                  <a:pt x="0" y="0"/>
                </a:moveTo>
                <a:lnTo>
                  <a:pt x="1864036" y="0"/>
                </a:lnTo>
                <a:lnTo>
                  <a:pt x="1864036" y="318581"/>
                </a:lnTo>
                <a:lnTo>
                  <a:pt x="0" y="318581"/>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29" id="29"/>
          <p:cNvSpPr txBox="true"/>
          <p:nvPr/>
        </p:nvSpPr>
        <p:spPr>
          <a:xfrm rot="0">
            <a:off x="9963500" y="8091604"/>
            <a:ext cx="3529652" cy="626337"/>
          </a:xfrm>
          <a:prstGeom prst="rect">
            <a:avLst/>
          </a:prstGeom>
        </p:spPr>
        <p:txBody>
          <a:bodyPr anchor="t" rtlCol="false" tIns="0" lIns="0" bIns="0" rIns="0">
            <a:spAutoFit/>
          </a:bodyPr>
          <a:lstStyle/>
          <a:p>
            <a:pPr algn="ctr" marL="385808" indent="-192904" lvl="1">
              <a:lnSpc>
                <a:spcPts val="2501"/>
              </a:lnSpc>
              <a:buFont typeface="Arial"/>
              <a:buChar char="•"/>
            </a:pPr>
            <a:r>
              <a:rPr lang="en-US" sz="1786">
                <a:solidFill>
                  <a:srgbClr val="E2E0E1"/>
                </a:solidFill>
                <a:latin typeface="RoxboroughCF"/>
              </a:rPr>
              <a:t>AES Symmetric Decryption</a:t>
            </a:r>
          </a:p>
          <a:p>
            <a:pPr algn="ctr">
              <a:lnSpc>
                <a:spcPts val="2501"/>
              </a:lnSpc>
              <a:spcBef>
                <a:spcPct val="0"/>
              </a:spcBef>
            </a:pPr>
            <a:r>
              <a:rPr lang="en-US" sz="1786">
                <a:solidFill>
                  <a:srgbClr val="E2E0E1"/>
                </a:solidFill>
                <a:latin typeface="RoxboroughCF"/>
              </a:rPr>
              <a:t>(private key)</a:t>
            </a:r>
          </a:p>
        </p:txBody>
      </p:sp>
      <p:sp>
        <p:nvSpPr>
          <p:cNvPr name="Freeform 30" id="30"/>
          <p:cNvSpPr/>
          <p:nvPr/>
        </p:nvSpPr>
        <p:spPr>
          <a:xfrm flipH="false" flipV="false" rot="-5400000">
            <a:off x="10796309" y="6619019"/>
            <a:ext cx="1864036" cy="318581"/>
          </a:xfrm>
          <a:custGeom>
            <a:avLst/>
            <a:gdLst/>
            <a:ahLst/>
            <a:cxnLst/>
            <a:rect r="r" b="b" t="t" l="l"/>
            <a:pathLst>
              <a:path h="318581" w="1864036">
                <a:moveTo>
                  <a:pt x="0" y="0"/>
                </a:moveTo>
                <a:lnTo>
                  <a:pt x="1864035" y="0"/>
                </a:lnTo>
                <a:lnTo>
                  <a:pt x="1864035" y="318581"/>
                </a:lnTo>
                <a:lnTo>
                  <a:pt x="0" y="318581"/>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31" id="31"/>
          <p:cNvSpPr/>
          <p:nvPr/>
        </p:nvSpPr>
        <p:spPr>
          <a:xfrm flipH="false" flipV="false" rot="0">
            <a:off x="9807067" y="3000831"/>
            <a:ext cx="1201391" cy="1157840"/>
          </a:xfrm>
          <a:custGeom>
            <a:avLst/>
            <a:gdLst/>
            <a:ahLst/>
            <a:cxnLst/>
            <a:rect r="r" b="b" t="t" l="l"/>
            <a:pathLst>
              <a:path h="1157840" w="1201391">
                <a:moveTo>
                  <a:pt x="0" y="0"/>
                </a:moveTo>
                <a:lnTo>
                  <a:pt x="1201390" y="0"/>
                </a:lnTo>
                <a:lnTo>
                  <a:pt x="1201390" y="1157841"/>
                </a:lnTo>
                <a:lnTo>
                  <a:pt x="0" y="1157841"/>
                </a:lnTo>
                <a:lnTo>
                  <a:pt x="0" y="0"/>
                </a:lnTo>
                <a:close/>
              </a:path>
            </a:pathLst>
          </a:custGeom>
          <a:blipFill>
            <a:blip r:embed="rId13"/>
            <a:stretch>
              <a:fillRect l="0" t="0" r="0" b="0"/>
            </a:stretch>
          </a:blipFill>
        </p:spPr>
      </p:sp>
      <p:sp>
        <p:nvSpPr>
          <p:cNvPr name="TextBox 32" id="32"/>
          <p:cNvSpPr txBox="true"/>
          <p:nvPr/>
        </p:nvSpPr>
        <p:spPr>
          <a:xfrm rot="0">
            <a:off x="7288913" y="1218909"/>
            <a:ext cx="3529652" cy="358550"/>
          </a:xfrm>
          <a:prstGeom prst="rect">
            <a:avLst/>
          </a:prstGeom>
        </p:spPr>
        <p:txBody>
          <a:bodyPr anchor="t" rtlCol="false" tIns="0" lIns="0" bIns="0" rIns="0">
            <a:spAutoFit/>
          </a:bodyPr>
          <a:lstStyle/>
          <a:p>
            <a:pPr algn="ctr">
              <a:lnSpc>
                <a:spcPts val="2974"/>
              </a:lnSpc>
              <a:spcBef>
                <a:spcPct val="0"/>
              </a:spcBef>
            </a:pPr>
            <a:r>
              <a:rPr lang="en-US" sz="2124">
                <a:solidFill>
                  <a:srgbClr val="E2E0E1"/>
                </a:solidFill>
                <a:latin typeface="RoxboroughCF"/>
              </a:rPr>
              <a:t>Ciphertext</a:t>
            </a:r>
          </a:p>
        </p:txBody>
      </p:sp>
      <p:sp>
        <p:nvSpPr>
          <p:cNvPr name="Freeform 33" id="33"/>
          <p:cNvSpPr/>
          <p:nvPr/>
        </p:nvSpPr>
        <p:spPr>
          <a:xfrm flipH="false" flipV="false" rot="5400000">
            <a:off x="8381823" y="2345500"/>
            <a:ext cx="1343832" cy="229673"/>
          </a:xfrm>
          <a:custGeom>
            <a:avLst/>
            <a:gdLst/>
            <a:ahLst/>
            <a:cxnLst/>
            <a:rect r="r" b="b" t="t" l="l"/>
            <a:pathLst>
              <a:path h="229673" w="1343832">
                <a:moveTo>
                  <a:pt x="0" y="0"/>
                </a:moveTo>
                <a:lnTo>
                  <a:pt x="1343832" y="0"/>
                </a:lnTo>
                <a:lnTo>
                  <a:pt x="1343832" y="229673"/>
                </a:lnTo>
                <a:lnTo>
                  <a:pt x="0" y="22967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grpSp>
        <p:nvGrpSpPr>
          <p:cNvPr name="Group 34" id="34"/>
          <p:cNvGrpSpPr/>
          <p:nvPr/>
        </p:nvGrpSpPr>
        <p:grpSpPr>
          <a:xfrm rot="5400000">
            <a:off x="2594489" y="-1947156"/>
            <a:ext cx="609676" cy="5798655"/>
            <a:chOff x="0" y="0"/>
            <a:chExt cx="660400" cy="6281094"/>
          </a:xfrm>
        </p:grpSpPr>
        <p:sp>
          <p:nvSpPr>
            <p:cNvPr name="Freeform 35" id="35"/>
            <p:cNvSpPr/>
            <p:nvPr/>
          </p:nvSpPr>
          <p:spPr>
            <a:xfrm flipH="false" flipV="false" rot="0">
              <a:off x="0" y="0"/>
              <a:ext cx="660400" cy="6281094"/>
            </a:xfrm>
            <a:custGeom>
              <a:avLst/>
              <a:gdLst/>
              <a:ahLst/>
              <a:cxnLst/>
              <a:rect r="r" b="b" t="t" l="l"/>
              <a:pathLst>
                <a:path h="6281094"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449968"/>
                  </a:cubicBezTo>
                  <a:lnTo>
                    <a:pt x="660400" y="6281094"/>
                  </a:lnTo>
                  <a:lnTo>
                    <a:pt x="0" y="6281094"/>
                  </a:lnTo>
                  <a:lnTo>
                    <a:pt x="0" y="454296"/>
                  </a:lnTo>
                  <a:cubicBezTo>
                    <a:pt x="1782" y="185660"/>
                    <a:pt x="93019" y="64045"/>
                    <a:pt x="220252" y="19070"/>
                  </a:cubicBezTo>
                  <a:close/>
                </a:path>
              </a:pathLst>
            </a:custGeom>
            <a:solidFill>
              <a:srgbClr val="5D73C6"/>
            </a:solidFill>
          </p:spPr>
        </p:sp>
        <p:sp>
          <p:nvSpPr>
            <p:cNvPr name="TextBox 36" id="36"/>
            <p:cNvSpPr txBox="true"/>
            <p:nvPr/>
          </p:nvSpPr>
          <p:spPr>
            <a:xfrm>
              <a:off x="0" y="79375"/>
              <a:ext cx="660400" cy="6201719"/>
            </a:xfrm>
            <a:prstGeom prst="rect">
              <a:avLst/>
            </a:prstGeom>
          </p:spPr>
          <p:txBody>
            <a:bodyPr anchor="ctr" rtlCol="false" tIns="50800" lIns="50800" bIns="50800" rIns="50800"/>
            <a:lstStyle/>
            <a:p>
              <a:pPr algn="ctr">
                <a:lnSpc>
                  <a:spcPts val="3359"/>
                </a:lnSpc>
              </a:pPr>
            </a:p>
          </p:txBody>
        </p:sp>
      </p:grpSp>
      <p:sp>
        <p:nvSpPr>
          <p:cNvPr name="TextBox 37" id="37"/>
          <p:cNvSpPr txBox="true"/>
          <p:nvPr/>
        </p:nvSpPr>
        <p:spPr>
          <a:xfrm rot="0">
            <a:off x="0" y="32972"/>
            <a:ext cx="8627794" cy="1095372"/>
          </a:xfrm>
          <a:prstGeom prst="rect">
            <a:avLst/>
          </a:prstGeom>
        </p:spPr>
        <p:txBody>
          <a:bodyPr anchor="t" rtlCol="false" tIns="0" lIns="0" bIns="0" rIns="0">
            <a:spAutoFit/>
          </a:bodyPr>
          <a:lstStyle/>
          <a:p>
            <a:pPr>
              <a:lnSpc>
                <a:spcPts val="8930"/>
              </a:lnSpc>
              <a:spcBef>
                <a:spcPct val="0"/>
              </a:spcBef>
            </a:pPr>
            <a:r>
              <a:rPr lang="en-US" sz="6378">
                <a:solidFill>
                  <a:srgbClr val="E2E0E1"/>
                </a:solidFill>
                <a:latin typeface="RoxboroughCF Bold"/>
              </a:rPr>
              <a:t>Design Security</a:t>
            </a:r>
          </a:p>
        </p:txBody>
      </p:sp>
      <p:sp>
        <p:nvSpPr>
          <p:cNvPr name="Freeform 38" id="38"/>
          <p:cNvSpPr/>
          <p:nvPr/>
        </p:nvSpPr>
        <p:spPr>
          <a:xfrm flipH="false" flipV="false" rot="0">
            <a:off x="15027812" y="8215040"/>
            <a:ext cx="3260188" cy="2086520"/>
          </a:xfrm>
          <a:custGeom>
            <a:avLst/>
            <a:gdLst/>
            <a:ahLst/>
            <a:cxnLst/>
            <a:rect r="r" b="b" t="t" l="l"/>
            <a:pathLst>
              <a:path h="2086520" w="3260188">
                <a:moveTo>
                  <a:pt x="0" y="0"/>
                </a:moveTo>
                <a:lnTo>
                  <a:pt x="3260188" y="0"/>
                </a:lnTo>
                <a:lnTo>
                  <a:pt x="3260188" y="2086520"/>
                </a:lnTo>
                <a:lnTo>
                  <a:pt x="0" y="2086520"/>
                </a:lnTo>
                <a:lnTo>
                  <a:pt x="0" y="0"/>
                </a:lnTo>
                <a:close/>
              </a:path>
            </a:pathLst>
          </a:custGeom>
          <a:blipFill>
            <a:blip r:embed="rId1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9182260" y="514350"/>
            <a:ext cx="8953179" cy="9258300"/>
            <a:chOff x="0" y="0"/>
            <a:chExt cx="660400" cy="682906"/>
          </a:xfrm>
        </p:grpSpPr>
        <p:sp>
          <p:nvSpPr>
            <p:cNvPr name="Freeform 4" id="4"/>
            <p:cNvSpPr/>
            <p:nvPr/>
          </p:nvSpPr>
          <p:spPr>
            <a:xfrm flipH="false" flipV="false" rot="0">
              <a:off x="0" y="0"/>
              <a:ext cx="660400" cy="682906"/>
            </a:xfrm>
            <a:custGeom>
              <a:avLst/>
              <a:gdLst/>
              <a:ahLst/>
              <a:cxnLst/>
              <a:rect r="r" b="b" t="t" l="l"/>
              <a:pathLst>
                <a:path h="682906"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5617"/>
                  </a:cubicBezTo>
                  <a:lnTo>
                    <a:pt x="660400" y="682906"/>
                  </a:lnTo>
                  <a:lnTo>
                    <a:pt x="0" y="682906"/>
                  </a:lnTo>
                  <a:lnTo>
                    <a:pt x="0" y="325882"/>
                  </a:lnTo>
                  <a:cubicBezTo>
                    <a:pt x="1782" y="185660"/>
                    <a:pt x="93019" y="64045"/>
                    <a:pt x="220252" y="19070"/>
                  </a:cubicBezTo>
                  <a:close/>
                </a:path>
              </a:pathLst>
            </a:custGeom>
            <a:solidFill>
              <a:srgbClr val="5D73C6"/>
            </a:solidFill>
          </p:spPr>
        </p:sp>
        <p:sp>
          <p:nvSpPr>
            <p:cNvPr name="TextBox 5" id="5"/>
            <p:cNvSpPr txBox="true"/>
            <p:nvPr/>
          </p:nvSpPr>
          <p:spPr>
            <a:xfrm>
              <a:off x="0" y="79375"/>
              <a:ext cx="660400" cy="603531"/>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9246337" y="896173"/>
            <a:ext cx="8494688" cy="8494654"/>
            <a:chOff x="0" y="0"/>
            <a:chExt cx="6350000" cy="6349975"/>
          </a:xfrm>
        </p:grpSpPr>
        <p:sp>
          <p:nvSpPr>
            <p:cNvPr name="Freeform 7" id="7"/>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0" r="-75437" b="0"/>
              </a:stretch>
            </a:blipFill>
          </p:spPr>
        </p:sp>
      </p:grpSp>
      <p:grpSp>
        <p:nvGrpSpPr>
          <p:cNvPr name="Group 8" id="8"/>
          <p:cNvGrpSpPr/>
          <p:nvPr/>
        </p:nvGrpSpPr>
        <p:grpSpPr>
          <a:xfrm rot="0">
            <a:off x="2818515" y="7625069"/>
            <a:ext cx="1374178" cy="669646"/>
            <a:chOff x="0" y="0"/>
            <a:chExt cx="833972" cy="406400"/>
          </a:xfrm>
        </p:grpSpPr>
        <p:sp>
          <p:nvSpPr>
            <p:cNvPr name="Freeform 9" id="9"/>
            <p:cNvSpPr/>
            <p:nvPr/>
          </p:nvSpPr>
          <p:spPr>
            <a:xfrm flipH="false" flipV="false" rot="0">
              <a:off x="0" y="0"/>
              <a:ext cx="833972" cy="406400"/>
            </a:xfrm>
            <a:custGeom>
              <a:avLst/>
              <a:gdLst/>
              <a:ahLst/>
              <a:cxnLst/>
              <a:rect r="r" b="b" t="t" l="l"/>
              <a:pathLst>
                <a:path h="406400" w="833972">
                  <a:moveTo>
                    <a:pt x="630772" y="0"/>
                  </a:moveTo>
                  <a:cubicBezTo>
                    <a:pt x="742996" y="0"/>
                    <a:pt x="833972" y="90976"/>
                    <a:pt x="833972" y="203200"/>
                  </a:cubicBezTo>
                  <a:cubicBezTo>
                    <a:pt x="833972" y="315424"/>
                    <a:pt x="742996" y="406400"/>
                    <a:pt x="630772" y="406400"/>
                  </a:cubicBezTo>
                  <a:lnTo>
                    <a:pt x="203200" y="406400"/>
                  </a:lnTo>
                  <a:cubicBezTo>
                    <a:pt x="90976" y="406400"/>
                    <a:pt x="0" y="315424"/>
                    <a:pt x="0" y="203200"/>
                  </a:cubicBezTo>
                  <a:cubicBezTo>
                    <a:pt x="0" y="90976"/>
                    <a:pt x="90976" y="0"/>
                    <a:pt x="203200" y="0"/>
                  </a:cubicBezTo>
                  <a:close/>
                </a:path>
              </a:pathLst>
            </a:custGeom>
            <a:solidFill>
              <a:srgbClr val="88C2C9"/>
            </a:solidFill>
          </p:spPr>
        </p:sp>
        <p:sp>
          <p:nvSpPr>
            <p:cNvPr name="TextBox 10" id="10"/>
            <p:cNvSpPr txBox="true"/>
            <p:nvPr/>
          </p:nvSpPr>
          <p:spPr>
            <a:xfrm>
              <a:off x="0" y="-47625"/>
              <a:ext cx="833972" cy="454025"/>
            </a:xfrm>
            <a:prstGeom prst="rect">
              <a:avLst/>
            </a:prstGeom>
          </p:spPr>
          <p:txBody>
            <a:bodyPr anchor="ctr" rtlCol="false" tIns="50800" lIns="50800" bIns="50800" rIns="50800"/>
            <a:lstStyle/>
            <a:p>
              <a:pPr algn="ctr">
                <a:lnSpc>
                  <a:spcPts val="3359"/>
                </a:lnSpc>
              </a:pPr>
            </a:p>
          </p:txBody>
        </p:sp>
      </p:grpSp>
      <p:sp>
        <p:nvSpPr>
          <p:cNvPr name="AutoShape 11" id="11"/>
          <p:cNvSpPr/>
          <p:nvPr/>
        </p:nvSpPr>
        <p:spPr>
          <a:xfrm rot="0">
            <a:off x="3627032" y="7934138"/>
            <a:ext cx="326789" cy="0"/>
          </a:xfrm>
          <a:prstGeom prst="line">
            <a:avLst/>
          </a:prstGeom>
          <a:ln cap="rnd" w="47625">
            <a:solidFill>
              <a:srgbClr val="F7F3FE"/>
            </a:solidFill>
            <a:prstDash val="solid"/>
            <a:headEnd type="none" len="sm" w="sm"/>
            <a:tailEnd type="arrow" len="sm" w="med"/>
          </a:ln>
        </p:spPr>
      </p:sp>
      <p:grpSp>
        <p:nvGrpSpPr>
          <p:cNvPr name="Group 12" id="12"/>
          <p:cNvGrpSpPr/>
          <p:nvPr/>
        </p:nvGrpSpPr>
        <p:grpSpPr>
          <a:xfrm rot="5400000">
            <a:off x="1335737" y="6207090"/>
            <a:ext cx="834130" cy="3505604"/>
            <a:chOff x="0" y="0"/>
            <a:chExt cx="660400" cy="2775468"/>
          </a:xfrm>
        </p:grpSpPr>
        <p:sp>
          <p:nvSpPr>
            <p:cNvPr name="Freeform 13" id="13"/>
            <p:cNvSpPr/>
            <p:nvPr/>
          </p:nvSpPr>
          <p:spPr>
            <a:xfrm flipH="false" flipV="false" rot="0">
              <a:off x="0" y="0"/>
              <a:ext cx="660400" cy="2775468"/>
            </a:xfrm>
            <a:custGeom>
              <a:avLst/>
              <a:gdLst/>
              <a:ahLst/>
              <a:cxnLst/>
              <a:rect r="r" b="b" t="t" l="l"/>
              <a:pathLst>
                <a:path h="277546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72098"/>
                  </a:cubicBezTo>
                  <a:lnTo>
                    <a:pt x="660400" y="2775468"/>
                  </a:lnTo>
                  <a:lnTo>
                    <a:pt x="0" y="2775468"/>
                  </a:lnTo>
                  <a:lnTo>
                    <a:pt x="0" y="373882"/>
                  </a:lnTo>
                  <a:cubicBezTo>
                    <a:pt x="1782" y="185660"/>
                    <a:pt x="93019" y="64045"/>
                    <a:pt x="220252" y="19070"/>
                  </a:cubicBezTo>
                  <a:close/>
                </a:path>
              </a:pathLst>
            </a:custGeom>
            <a:solidFill>
              <a:srgbClr val="5D73C6"/>
            </a:solidFill>
          </p:spPr>
        </p:sp>
        <p:sp>
          <p:nvSpPr>
            <p:cNvPr name="TextBox 14" id="14"/>
            <p:cNvSpPr txBox="true"/>
            <p:nvPr/>
          </p:nvSpPr>
          <p:spPr>
            <a:xfrm>
              <a:off x="0" y="79375"/>
              <a:ext cx="660400" cy="2696093"/>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1028700" y="2947661"/>
            <a:ext cx="7308245" cy="2926136"/>
          </a:xfrm>
          <a:prstGeom prst="rect">
            <a:avLst/>
          </a:prstGeom>
        </p:spPr>
        <p:txBody>
          <a:bodyPr anchor="t" rtlCol="false" tIns="0" lIns="0" bIns="0" rIns="0">
            <a:spAutoFit/>
          </a:bodyPr>
          <a:lstStyle/>
          <a:p>
            <a:pPr>
              <a:lnSpc>
                <a:spcPts val="23988"/>
              </a:lnSpc>
              <a:spcBef>
                <a:spcPct val="0"/>
              </a:spcBef>
            </a:pPr>
            <a:r>
              <a:rPr lang="en-US" sz="17134">
                <a:solidFill>
                  <a:srgbClr val="E2E0E1"/>
                </a:solidFill>
                <a:latin typeface="RoxboroughCF Bold"/>
              </a:rPr>
              <a:t>Log-in</a:t>
            </a:r>
          </a:p>
        </p:txBody>
      </p:sp>
      <p:sp>
        <p:nvSpPr>
          <p:cNvPr name="TextBox 16" id="16"/>
          <p:cNvSpPr txBox="true"/>
          <p:nvPr/>
        </p:nvSpPr>
        <p:spPr>
          <a:xfrm rot="0">
            <a:off x="1028700" y="7702680"/>
            <a:ext cx="2448510" cy="415290"/>
          </a:xfrm>
          <a:prstGeom prst="rect">
            <a:avLst/>
          </a:prstGeom>
        </p:spPr>
        <p:txBody>
          <a:bodyPr anchor="t" rtlCol="false" tIns="0" lIns="0" bIns="0" rIns="0">
            <a:spAutoFit/>
          </a:bodyPr>
          <a:lstStyle/>
          <a:p>
            <a:pPr>
              <a:lnSpc>
                <a:spcPts val="3359"/>
              </a:lnSpc>
              <a:spcBef>
                <a:spcPct val="0"/>
              </a:spcBef>
            </a:pPr>
            <a:r>
              <a:rPr lang="en-US" sz="2400">
                <a:solidFill>
                  <a:srgbClr val="E2E0E1"/>
                </a:solidFill>
                <a:latin typeface="RoxboroughCF Bold"/>
              </a:rPr>
              <a:t>Next Slide</a:t>
            </a:r>
          </a:p>
        </p:txBody>
      </p:sp>
    </p:spTree>
  </p:cSld>
  <p:clrMapOvr>
    <a:masterClrMapping/>
  </p:clrMapOvr>
  <p:transition spd="slow">
    <p:push dir="r"/>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558978">
            <a:off x="11604630" y="255767"/>
            <a:ext cx="5053791" cy="7835334"/>
          </a:xfrm>
          <a:custGeom>
            <a:avLst/>
            <a:gdLst/>
            <a:ahLst/>
            <a:cxnLst/>
            <a:rect r="r" b="b" t="t" l="l"/>
            <a:pathLst>
              <a:path h="7835334" w="5053791">
                <a:moveTo>
                  <a:pt x="0" y="0"/>
                </a:moveTo>
                <a:lnTo>
                  <a:pt x="5053790" y="0"/>
                </a:lnTo>
                <a:lnTo>
                  <a:pt x="5053790" y="7835334"/>
                </a:lnTo>
                <a:lnTo>
                  <a:pt x="0" y="7835334"/>
                </a:lnTo>
                <a:lnTo>
                  <a:pt x="0" y="0"/>
                </a:lnTo>
                <a:close/>
              </a:path>
            </a:pathLst>
          </a:custGeom>
          <a:blipFill>
            <a:blip r:embed="rId3"/>
            <a:stretch>
              <a:fillRect l="0" t="0" r="0" b="0"/>
            </a:stretch>
          </a:blipFill>
        </p:spPr>
      </p:sp>
      <p:grpSp>
        <p:nvGrpSpPr>
          <p:cNvPr name="Group 4" id="4"/>
          <p:cNvGrpSpPr/>
          <p:nvPr/>
        </p:nvGrpSpPr>
        <p:grpSpPr>
          <a:xfrm rot="0">
            <a:off x="334842" y="553970"/>
            <a:ext cx="949459" cy="949459"/>
            <a:chOff x="0" y="0"/>
            <a:chExt cx="1265945" cy="1265945"/>
          </a:xfrm>
        </p:grpSpPr>
        <p:grpSp>
          <p:nvGrpSpPr>
            <p:cNvPr name="Group 5" id="5"/>
            <p:cNvGrpSpPr/>
            <p:nvPr/>
          </p:nvGrpSpPr>
          <p:grpSpPr>
            <a:xfrm rot="0">
              <a:off x="0" y="0"/>
              <a:ext cx="1265945" cy="126594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C2C9"/>
              </a:solidFill>
            </p:spPr>
          </p:sp>
          <p:sp>
            <p:nvSpPr>
              <p:cNvPr name="TextBox 7" id="7"/>
              <p:cNvSpPr txBox="true"/>
              <p:nvPr/>
            </p:nvSpPr>
            <p:spPr>
              <a:xfrm>
                <a:off x="76200" y="38100"/>
                <a:ext cx="660400" cy="698500"/>
              </a:xfrm>
              <a:prstGeom prst="rect">
                <a:avLst/>
              </a:prstGeom>
            </p:spPr>
            <p:txBody>
              <a:bodyPr anchor="ctr" rtlCol="false" tIns="54661" lIns="54661" bIns="54661" rIns="54661"/>
              <a:lstStyle/>
              <a:p>
                <a:pPr algn="ctr">
                  <a:lnSpc>
                    <a:spcPts val="2939"/>
                  </a:lnSpc>
                </a:pPr>
              </a:p>
            </p:txBody>
          </p:sp>
        </p:grpSp>
        <p:sp>
          <p:nvSpPr>
            <p:cNvPr name="Freeform 8" id="8"/>
            <p:cNvSpPr/>
            <p:nvPr/>
          </p:nvSpPr>
          <p:spPr>
            <a:xfrm flipH="false" flipV="false" rot="0">
              <a:off x="242738" y="352492"/>
              <a:ext cx="780469" cy="560962"/>
            </a:xfrm>
            <a:custGeom>
              <a:avLst/>
              <a:gdLst/>
              <a:ahLst/>
              <a:cxnLst/>
              <a:rect r="r" b="b" t="t" l="l"/>
              <a:pathLst>
                <a:path h="560962" w="780469">
                  <a:moveTo>
                    <a:pt x="0" y="0"/>
                  </a:moveTo>
                  <a:lnTo>
                    <a:pt x="780469" y="0"/>
                  </a:lnTo>
                  <a:lnTo>
                    <a:pt x="780469" y="560962"/>
                  </a:lnTo>
                  <a:lnTo>
                    <a:pt x="0" y="560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TextBox 9" id="9"/>
          <p:cNvSpPr txBox="true"/>
          <p:nvPr/>
        </p:nvSpPr>
        <p:spPr>
          <a:xfrm rot="0">
            <a:off x="1028700" y="914400"/>
            <a:ext cx="6263004" cy="2003279"/>
          </a:xfrm>
          <a:prstGeom prst="rect">
            <a:avLst/>
          </a:prstGeom>
        </p:spPr>
        <p:txBody>
          <a:bodyPr anchor="t" rtlCol="false" tIns="0" lIns="0" bIns="0" rIns="0">
            <a:spAutoFit/>
          </a:bodyPr>
          <a:lstStyle/>
          <a:p>
            <a:pPr>
              <a:lnSpc>
                <a:spcPts val="8086"/>
              </a:lnSpc>
              <a:spcBef>
                <a:spcPct val="0"/>
              </a:spcBef>
            </a:pPr>
            <a:r>
              <a:rPr lang="en-US" sz="5776">
                <a:solidFill>
                  <a:srgbClr val="E2E0E1"/>
                </a:solidFill>
                <a:latin typeface="RoxboroughCF Bold"/>
              </a:rPr>
              <a:t>Input Username Awal</a:t>
            </a:r>
          </a:p>
        </p:txBody>
      </p:sp>
      <p:sp>
        <p:nvSpPr>
          <p:cNvPr name="TextBox 10" id="10"/>
          <p:cNvSpPr txBox="true"/>
          <p:nvPr/>
        </p:nvSpPr>
        <p:spPr>
          <a:xfrm rot="0">
            <a:off x="1028700" y="3144810"/>
            <a:ext cx="10437575" cy="1028625"/>
          </a:xfrm>
          <a:prstGeom prst="rect">
            <a:avLst/>
          </a:prstGeom>
        </p:spPr>
        <p:txBody>
          <a:bodyPr anchor="t" rtlCol="false" tIns="0" lIns="0" bIns="0" rIns="0">
            <a:spAutoFit/>
          </a:bodyPr>
          <a:lstStyle/>
          <a:p>
            <a:pPr>
              <a:lnSpc>
                <a:spcPts val="2728"/>
              </a:lnSpc>
              <a:spcBef>
                <a:spcPct val="0"/>
              </a:spcBef>
            </a:pPr>
            <a:r>
              <a:rPr lang="en-US" sz="1948">
                <a:solidFill>
                  <a:srgbClr val="E2E0E1"/>
                </a:solidFill>
                <a:latin typeface="Poppins"/>
              </a:rPr>
              <a:t>Pada fitur login, kami memiliki keamanan dimana user akan menginputkan username terlebih dahulu. Jika username sama dengan username yg telah terdaftar, maka user akan diarahkan menuju input password.</a:t>
            </a:r>
          </a:p>
        </p:txBody>
      </p:sp>
      <p:grpSp>
        <p:nvGrpSpPr>
          <p:cNvPr name="Group 11" id="11"/>
          <p:cNvGrpSpPr/>
          <p:nvPr/>
        </p:nvGrpSpPr>
        <p:grpSpPr>
          <a:xfrm rot="0">
            <a:off x="1148417" y="4459184"/>
            <a:ext cx="7819075" cy="5606588"/>
            <a:chOff x="0" y="0"/>
            <a:chExt cx="3428120" cy="2458098"/>
          </a:xfrm>
        </p:grpSpPr>
        <p:sp>
          <p:nvSpPr>
            <p:cNvPr name="Freeform 12" id="12"/>
            <p:cNvSpPr/>
            <p:nvPr/>
          </p:nvSpPr>
          <p:spPr>
            <a:xfrm flipH="false" flipV="false" rot="0">
              <a:off x="0" y="0"/>
              <a:ext cx="3428120" cy="2458098"/>
            </a:xfrm>
            <a:custGeom>
              <a:avLst/>
              <a:gdLst/>
              <a:ahLst/>
              <a:cxnLst/>
              <a:rect r="r" b="b" t="t" l="l"/>
              <a:pathLst>
                <a:path h="2458098" w="3428120">
                  <a:moveTo>
                    <a:pt x="3303660" y="2458098"/>
                  </a:moveTo>
                  <a:lnTo>
                    <a:pt x="124460" y="2458098"/>
                  </a:lnTo>
                  <a:cubicBezTo>
                    <a:pt x="55880" y="2458098"/>
                    <a:pt x="0" y="2402218"/>
                    <a:pt x="0" y="2333638"/>
                  </a:cubicBezTo>
                  <a:lnTo>
                    <a:pt x="0" y="124460"/>
                  </a:lnTo>
                  <a:cubicBezTo>
                    <a:pt x="0" y="55880"/>
                    <a:pt x="55880" y="0"/>
                    <a:pt x="124460" y="0"/>
                  </a:cubicBezTo>
                  <a:lnTo>
                    <a:pt x="3303660" y="0"/>
                  </a:lnTo>
                  <a:cubicBezTo>
                    <a:pt x="3372240" y="0"/>
                    <a:pt x="3428120" y="55880"/>
                    <a:pt x="3428120" y="124460"/>
                  </a:cubicBezTo>
                  <a:lnTo>
                    <a:pt x="3428120" y="2333638"/>
                  </a:lnTo>
                  <a:cubicBezTo>
                    <a:pt x="3428120" y="2402218"/>
                    <a:pt x="3372240" y="2458098"/>
                    <a:pt x="3303660" y="2458098"/>
                  </a:cubicBezTo>
                  <a:close/>
                </a:path>
              </a:pathLst>
            </a:custGeom>
            <a:solidFill>
              <a:srgbClr val="88C2C9"/>
            </a:solidFill>
          </p:spPr>
        </p:sp>
      </p:grpSp>
      <p:grpSp>
        <p:nvGrpSpPr>
          <p:cNvPr name="Group 13" id="13"/>
          <p:cNvGrpSpPr/>
          <p:nvPr/>
        </p:nvGrpSpPr>
        <p:grpSpPr>
          <a:xfrm rot="0">
            <a:off x="1427166" y="4956807"/>
            <a:ext cx="7261577" cy="4611342"/>
            <a:chOff x="0" y="0"/>
            <a:chExt cx="812800" cy="516155"/>
          </a:xfrm>
        </p:grpSpPr>
        <p:sp>
          <p:nvSpPr>
            <p:cNvPr name="Freeform 14" id="14"/>
            <p:cNvSpPr/>
            <p:nvPr/>
          </p:nvSpPr>
          <p:spPr>
            <a:xfrm flipH="false" flipV="false" rot="0">
              <a:off x="0" y="0"/>
              <a:ext cx="812800" cy="516155"/>
            </a:xfrm>
            <a:custGeom>
              <a:avLst/>
              <a:gdLst/>
              <a:ahLst/>
              <a:cxnLst/>
              <a:rect r="r" b="b" t="t" l="l"/>
              <a:pathLst>
                <a:path h="516155" w="812800">
                  <a:moveTo>
                    <a:pt x="24521" y="0"/>
                  </a:moveTo>
                  <a:lnTo>
                    <a:pt x="788279" y="0"/>
                  </a:lnTo>
                  <a:cubicBezTo>
                    <a:pt x="794782" y="0"/>
                    <a:pt x="801019" y="2583"/>
                    <a:pt x="805618" y="7182"/>
                  </a:cubicBezTo>
                  <a:cubicBezTo>
                    <a:pt x="810216" y="11781"/>
                    <a:pt x="812800" y="18018"/>
                    <a:pt x="812800" y="24521"/>
                  </a:cubicBezTo>
                  <a:lnTo>
                    <a:pt x="812800" y="491634"/>
                  </a:lnTo>
                  <a:cubicBezTo>
                    <a:pt x="812800" y="498137"/>
                    <a:pt x="810216" y="504374"/>
                    <a:pt x="805618" y="508973"/>
                  </a:cubicBezTo>
                  <a:cubicBezTo>
                    <a:pt x="801019" y="513571"/>
                    <a:pt x="794782" y="516155"/>
                    <a:pt x="788279" y="516155"/>
                  </a:cubicBezTo>
                  <a:lnTo>
                    <a:pt x="24521" y="516155"/>
                  </a:lnTo>
                  <a:cubicBezTo>
                    <a:pt x="18018" y="516155"/>
                    <a:pt x="11781" y="513571"/>
                    <a:pt x="7182" y="508973"/>
                  </a:cubicBezTo>
                  <a:cubicBezTo>
                    <a:pt x="2583" y="504374"/>
                    <a:pt x="0" y="498137"/>
                    <a:pt x="0" y="491634"/>
                  </a:cubicBezTo>
                  <a:lnTo>
                    <a:pt x="0" y="24521"/>
                  </a:lnTo>
                  <a:cubicBezTo>
                    <a:pt x="0" y="18018"/>
                    <a:pt x="2583" y="11781"/>
                    <a:pt x="7182" y="7182"/>
                  </a:cubicBezTo>
                  <a:cubicBezTo>
                    <a:pt x="11781" y="2583"/>
                    <a:pt x="18018" y="0"/>
                    <a:pt x="24521" y="0"/>
                  </a:cubicBezTo>
                  <a:close/>
                </a:path>
              </a:pathLst>
            </a:custGeom>
            <a:blipFill>
              <a:blip r:embed="rId6"/>
              <a:stretch>
                <a:fillRect l="0" t="-1072" r="0" b="-1072"/>
              </a:stretch>
            </a:blipFill>
          </p:spPr>
        </p:sp>
      </p:grpSp>
      <p:grpSp>
        <p:nvGrpSpPr>
          <p:cNvPr name="Group 15" id="15"/>
          <p:cNvGrpSpPr/>
          <p:nvPr/>
        </p:nvGrpSpPr>
        <p:grpSpPr>
          <a:xfrm rot="0">
            <a:off x="9320508" y="4459184"/>
            <a:ext cx="7819075" cy="5606588"/>
            <a:chOff x="0" y="0"/>
            <a:chExt cx="3428120" cy="2458098"/>
          </a:xfrm>
        </p:grpSpPr>
        <p:sp>
          <p:nvSpPr>
            <p:cNvPr name="Freeform 16" id="16"/>
            <p:cNvSpPr/>
            <p:nvPr/>
          </p:nvSpPr>
          <p:spPr>
            <a:xfrm flipH="false" flipV="false" rot="0">
              <a:off x="0" y="0"/>
              <a:ext cx="3428120" cy="2458098"/>
            </a:xfrm>
            <a:custGeom>
              <a:avLst/>
              <a:gdLst/>
              <a:ahLst/>
              <a:cxnLst/>
              <a:rect r="r" b="b" t="t" l="l"/>
              <a:pathLst>
                <a:path h="2458098" w="3428120">
                  <a:moveTo>
                    <a:pt x="3303660" y="2458098"/>
                  </a:moveTo>
                  <a:lnTo>
                    <a:pt x="124460" y="2458098"/>
                  </a:lnTo>
                  <a:cubicBezTo>
                    <a:pt x="55880" y="2458098"/>
                    <a:pt x="0" y="2402218"/>
                    <a:pt x="0" y="2333638"/>
                  </a:cubicBezTo>
                  <a:lnTo>
                    <a:pt x="0" y="124460"/>
                  </a:lnTo>
                  <a:cubicBezTo>
                    <a:pt x="0" y="55880"/>
                    <a:pt x="55880" y="0"/>
                    <a:pt x="124460" y="0"/>
                  </a:cubicBezTo>
                  <a:lnTo>
                    <a:pt x="3303660" y="0"/>
                  </a:lnTo>
                  <a:cubicBezTo>
                    <a:pt x="3372240" y="0"/>
                    <a:pt x="3428120" y="55880"/>
                    <a:pt x="3428120" y="124460"/>
                  </a:cubicBezTo>
                  <a:lnTo>
                    <a:pt x="3428120" y="2333638"/>
                  </a:lnTo>
                  <a:cubicBezTo>
                    <a:pt x="3428120" y="2402218"/>
                    <a:pt x="3372240" y="2458098"/>
                    <a:pt x="3303660" y="2458098"/>
                  </a:cubicBezTo>
                  <a:close/>
                </a:path>
              </a:pathLst>
            </a:custGeom>
            <a:solidFill>
              <a:srgbClr val="88C2C9"/>
            </a:solidFill>
          </p:spPr>
        </p:sp>
      </p:grpSp>
      <p:grpSp>
        <p:nvGrpSpPr>
          <p:cNvPr name="Group 17" id="17"/>
          <p:cNvGrpSpPr/>
          <p:nvPr/>
        </p:nvGrpSpPr>
        <p:grpSpPr>
          <a:xfrm rot="0">
            <a:off x="9599257" y="4956807"/>
            <a:ext cx="7261577" cy="4611342"/>
            <a:chOff x="0" y="0"/>
            <a:chExt cx="812800" cy="516155"/>
          </a:xfrm>
        </p:grpSpPr>
        <p:sp>
          <p:nvSpPr>
            <p:cNvPr name="Freeform 18" id="18"/>
            <p:cNvSpPr/>
            <p:nvPr/>
          </p:nvSpPr>
          <p:spPr>
            <a:xfrm flipH="false" flipV="false" rot="0">
              <a:off x="0" y="0"/>
              <a:ext cx="812800" cy="516155"/>
            </a:xfrm>
            <a:custGeom>
              <a:avLst/>
              <a:gdLst/>
              <a:ahLst/>
              <a:cxnLst/>
              <a:rect r="r" b="b" t="t" l="l"/>
              <a:pathLst>
                <a:path h="516155" w="812800">
                  <a:moveTo>
                    <a:pt x="24521" y="0"/>
                  </a:moveTo>
                  <a:lnTo>
                    <a:pt x="788279" y="0"/>
                  </a:lnTo>
                  <a:cubicBezTo>
                    <a:pt x="794782" y="0"/>
                    <a:pt x="801019" y="2583"/>
                    <a:pt x="805618" y="7182"/>
                  </a:cubicBezTo>
                  <a:cubicBezTo>
                    <a:pt x="810216" y="11781"/>
                    <a:pt x="812800" y="18018"/>
                    <a:pt x="812800" y="24521"/>
                  </a:cubicBezTo>
                  <a:lnTo>
                    <a:pt x="812800" y="491634"/>
                  </a:lnTo>
                  <a:cubicBezTo>
                    <a:pt x="812800" y="498137"/>
                    <a:pt x="810216" y="504374"/>
                    <a:pt x="805618" y="508973"/>
                  </a:cubicBezTo>
                  <a:cubicBezTo>
                    <a:pt x="801019" y="513571"/>
                    <a:pt x="794782" y="516155"/>
                    <a:pt x="788279" y="516155"/>
                  </a:cubicBezTo>
                  <a:lnTo>
                    <a:pt x="24521" y="516155"/>
                  </a:lnTo>
                  <a:cubicBezTo>
                    <a:pt x="18018" y="516155"/>
                    <a:pt x="11781" y="513571"/>
                    <a:pt x="7182" y="508973"/>
                  </a:cubicBezTo>
                  <a:cubicBezTo>
                    <a:pt x="2583" y="504374"/>
                    <a:pt x="0" y="498137"/>
                    <a:pt x="0" y="491634"/>
                  </a:cubicBezTo>
                  <a:lnTo>
                    <a:pt x="0" y="24521"/>
                  </a:lnTo>
                  <a:cubicBezTo>
                    <a:pt x="0" y="18018"/>
                    <a:pt x="2583" y="11781"/>
                    <a:pt x="7182" y="7182"/>
                  </a:cubicBezTo>
                  <a:cubicBezTo>
                    <a:pt x="11781" y="2583"/>
                    <a:pt x="18018" y="0"/>
                    <a:pt x="24521" y="0"/>
                  </a:cubicBezTo>
                  <a:close/>
                </a:path>
              </a:pathLst>
            </a:custGeom>
            <a:blipFill>
              <a:blip r:embed="rId7"/>
              <a:stretch>
                <a:fillRect l="0" t="-1225" r="0" b="-1225"/>
              </a:stretch>
            </a:blipFill>
          </p:spPr>
        </p:sp>
      </p:grpSp>
    </p:spTree>
  </p:cSld>
  <p:clrMapOvr>
    <a:masterClrMapping/>
  </p:clrMapOvr>
  <p:transition spd="slow">
    <p:push dir="u"/>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558978">
            <a:off x="11604630" y="255767"/>
            <a:ext cx="5053791" cy="7835334"/>
          </a:xfrm>
          <a:custGeom>
            <a:avLst/>
            <a:gdLst/>
            <a:ahLst/>
            <a:cxnLst/>
            <a:rect r="r" b="b" t="t" l="l"/>
            <a:pathLst>
              <a:path h="7835334" w="5053791">
                <a:moveTo>
                  <a:pt x="0" y="0"/>
                </a:moveTo>
                <a:lnTo>
                  <a:pt x="5053790" y="0"/>
                </a:lnTo>
                <a:lnTo>
                  <a:pt x="5053790" y="7835334"/>
                </a:lnTo>
                <a:lnTo>
                  <a:pt x="0" y="7835334"/>
                </a:lnTo>
                <a:lnTo>
                  <a:pt x="0" y="0"/>
                </a:lnTo>
                <a:close/>
              </a:path>
            </a:pathLst>
          </a:custGeom>
          <a:blipFill>
            <a:blip r:embed="rId3"/>
            <a:stretch>
              <a:fillRect l="0" t="0" r="0" b="0"/>
            </a:stretch>
          </a:blipFill>
        </p:spPr>
      </p:sp>
      <p:grpSp>
        <p:nvGrpSpPr>
          <p:cNvPr name="Group 4" id="4"/>
          <p:cNvGrpSpPr/>
          <p:nvPr/>
        </p:nvGrpSpPr>
        <p:grpSpPr>
          <a:xfrm rot="0">
            <a:off x="334842" y="553970"/>
            <a:ext cx="949459" cy="949459"/>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DFFD"/>
            </a:solidFill>
          </p:spPr>
        </p:sp>
        <p:sp>
          <p:nvSpPr>
            <p:cNvPr name="TextBox 6" id="6"/>
            <p:cNvSpPr txBox="true"/>
            <p:nvPr/>
          </p:nvSpPr>
          <p:spPr>
            <a:xfrm>
              <a:off x="76200" y="38100"/>
              <a:ext cx="660400" cy="698500"/>
            </a:xfrm>
            <a:prstGeom prst="rect">
              <a:avLst/>
            </a:prstGeom>
          </p:spPr>
          <p:txBody>
            <a:bodyPr anchor="ctr" rtlCol="false" tIns="44920" lIns="44920" bIns="44920" rIns="44920"/>
            <a:lstStyle/>
            <a:p>
              <a:pPr algn="ctr">
                <a:lnSpc>
                  <a:spcPts val="2939"/>
                </a:lnSpc>
              </a:pPr>
            </a:p>
          </p:txBody>
        </p:sp>
      </p:grpSp>
      <p:sp>
        <p:nvSpPr>
          <p:cNvPr name="Freeform 7" id="7"/>
          <p:cNvSpPr/>
          <p:nvPr/>
        </p:nvSpPr>
        <p:spPr>
          <a:xfrm flipH="false" flipV="false" rot="0">
            <a:off x="516896" y="818339"/>
            <a:ext cx="585352" cy="420722"/>
          </a:xfrm>
          <a:custGeom>
            <a:avLst/>
            <a:gdLst/>
            <a:ahLst/>
            <a:cxnLst/>
            <a:rect r="r" b="b" t="t" l="l"/>
            <a:pathLst>
              <a:path h="420722" w="585352">
                <a:moveTo>
                  <a:pt x="0" y="0"/>
                </a:moveTo>
                <a:lnTo>
                  <a:pt x="585352" y="0"/>
                </a:lnTo>
                <a:lnTo>
                  <a:pt x="585352" y="420722"/>
                </a:lnTo>
                <a:lnTo>
                  <a:pt x="0" y="42072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028700" y="914400"/>
            <a:ext cx="6263004" cy="2003279"/>
          </a:xfrm>
          <a:prstGeom prst="rect">
            <a:avLst/>
          </a:prstGeom>
        </p:spPr>
        <p:txBody>
          <a:bodyPr anchor="t" rtlCol="false" tIns="0" lIns="0" bIns="0" rIns="0">
            <a:spAutoFit/>
          </a:bodyPr>
          <a:lstStyle/>
          <a:p>
            <a:pPr>
              <a:lnSpc>
                <a:spcPts val="8086"/>
              </a:lnSpc>
              <a:spcBef>
                <a:spcPct val="0"/>
              </a:spcBef>
            </a:pPr>
            <a:r>
              <a:rPr lang="en-US" sz="5776">
                <a:solidFill>
                  <a:srgbClr val="E2E0E1"/>
                </a:solidFill>
                <a:latin typeface="RoxboroughCF Bold"/>
              </a:rPr>
              <a:t>Input Password Berhasil</a:t>
            </a:r>
          </a:p>
        </p:txBody>
      </p:sp>
      <p:sp>
        <p:nvSpPr>
          <p:cNvPr name="TextBox 9" id="9"/>
          <p:cNvSpPr txBox="true"/>
          <p:nvPr/>
        </p:nvSpPr>
        <p:spPr>
          <a:xfrm rot="0">
            <a:off x="1028700" y="3144810"/>
            <a:ext cx="10687925" cy="1028625"/>
          </a:xfrm>
          <a:prstGeom prst="rect">
            <a:avLst/>
          </a:prstGeom>
        </p:spPr>
        <p:txBody>
          <a:bodyPr anchor="t" rtlCol="false" tIns="0" lIns="0" bIns="0" rIns="0">
            <a:spAutoFit/>
          </a:bodyPr>
          <a:lstStyle/>
          <a:p>
            <a:pPr>
              <a:lnSpc>
                <a:spcPts val="2728"/>
              </a:lnSpc>
              <a:spcBef>
                <a:spcPct val="0"/>
              </a:spcBef>
            </a:pPr>
            <a:r>
              <a:rPr lang="en-US" sz="1948">
                <a:solidFill>
                  <a:srgbClr val="E2E0E1"/>
                </a:solidFill>
                <a:latin typeface="Poppins"/>
              </a:rPr>
              <a:t>Setelah user menginputkan password, sistem akan melakukan pemeriksaan apakah password yang diinputkan user telah sesuai atau belum. JIka input password oleh user telah sesuai, maka sistem akan menampilkan pesan bahwa user berhasil login.</a:t>
            </a:r>
          </a:p>
        </p:txBody>
      </p:sp>
      <p:grpSp>
        <p:nvGrpSpPr>
          <p:cNvPr name="Group 10" id="10"/>
          <p:cNvGrpSpPr/>
          <p:nvPr/>
        </p:nvGrpSpPr>
        <p:grpSpPr>
          <a:xfrm rot="0">
            <a:off x="1148417" y="4459184"/>
            <a:ext cx="7819075" cy="5606588"/>
            <a:chOff x="0" y="0"/>
            <a:chExt cx="3428120" cy="2458098"/>
          </a:xfrm>
        </p:grpSpPr>
        <p:sp>
          <p:nvSpPr>
            <p:cNvPr name="Freeform 11" id="11"/>
            <p:cNvSpPr/>
            <p:nvPr/>
          </p:nvSpPr>
          <p:spPr>
            <a:xfrm flipH="false" flipV="false" rot="0">
              <a:off x="0" y="0"/>
              <a:ext cx="3428120" cy="2458098"/>
            </a:xfrm>
            <a:custGeom>
              <a:avLst/>
              <a:gdLst/>
              <a:ahLst/>
              <a:cxnLst/>
              <a:rect r="r" b="b" t="t" l="l"/>
              <a:pathLst>
                <a:path h="2458098" w="3428120">
                  <a:moveTo>
                    <a:pt x="3303660" y="2458098"/>
                  </a:moveTo>
                  <a:lnTo>
                    <a:pt x="124460" y="2458098"/>
                  </a:lnTo>
                  <a:cubicBezTo>
                    <a:pt x="55880" y="2458098"/>
                    <a:pt x="0" y="2402218"/>
                    <a:pt x="0" y="2333638"/>
                  </a:cubicBezTo>
                  <a:lnTo>
                    <a:pt x="0" y="124460"/>
                  </a:lnTo>
                  <a:cubicBezTo>
                    <a:pt x="0" y="55880"/>
                    <a:pt x="55880" y="0"/>
                    <a:pt x="124460" y="0"/>
                  </a:cubicBezTo>
                  <a:lnTo>
                    <a:pt x="3303660" y="0"/>
                  </a:lnTo>
                  <a:cubicBezTo>
                    <a:pt x="3372240" y="0"/>
                    <a:pt x="3428120" y="55880"/>
                    <a:pt x="3428120" y="124460"/>
                  </a:cubicBezTo>
                  <a:lnTo>
                    <a:pt x="3428120" y="2333638"/>
                  </a:lnTo>
                  <a:cubicBezTo>
                    <a:pt x="3428120" y="2402218"/>
                    <a:pt x="3372240" y="2458098"/>
                    <a:pt x="3303660" y="2458098"/>
                  </a:cubicBezTo>
                  <a:close/>
                </a:path>
              </a:pathLst>
            </a:custGeom>
            <a:solidFill>
              <a:srgbClr val="A8DFFD"/>
            </a:solidFill>
          </p:spPr>
        </p:sp>
      </p:grpSp>
      <p:grpSp>
        <p:nvGrpSpPr>
          <p:cNvPr name="Group 12" id="12"/>
          <p:cNvGrpSpPr/>
          <p:nvPr/>
        </p:nvGrpSpPr>
        <p:grpSpPr>
          <a:xfrm rot="0">
            <a:off x="9320508" y="4459184"/>
            <a:ext cx="7819075" cy="5606588"/>
            <a:chOff x="0" y="0"/>
            <a:chExt cx="3428120" cy="2458098"/>
          </a:xfrm>
        </p:grpSpPr>
        <p:sp>
          <p:nvSpPr>
            <p:cNvPr name="Freeform 13" id="13"/>
            <p:cNvSpPr/>
            <p:nvPr/>
          </p:nvSpPr>
          <p:spPr>
            <a:xfrm flipH="false" flipV="false" rot="0">
              <a:off x="0" y="0"/>
              <a:ext cx="3428120" cy="2458098"/>
            </a:xfrm>
            <a:custGeom>
              <a:avLst/>
              <a:gdLst/>
              <a:ahLst/>
              <a:cxnLst/>
              <a:rect r="r" b="b" t="t" l="l"/>
              <a:pathLst>
                <a:path h="2458098" w="3428120">
                  <a:moveTo>
                    <a:pt x="3303660" y="2458098"/>
                  </a:moveTo>
                  <a:lnTo>
                    <a:pt x="124460" y="2458098"/>
                  </a:lnTo>
                  <a:cubicBezTo>
                    <a:pt x="55880" y="2458098"/>
                    <a:pt x="0" y="2402218"/>
                    <a:pt x="0" y="2333638"/>
                  </a:cubicBezTo>
                  <a:lnTo>
                    <a:pt x="0" y="124460"/>
                  </a:lnTo>
                  <a:cubicBezTo>
                    <a:pt x="0" y="55880"/>
                    <a:pt x="55880" y="0"/>
                    <a:pt x="124460" y="0"/>
                  </a:cubicBezTo>
                  <a:lnTo>
                    <a:pt x="3303660" y="0"/>
                  </a:lnTo>
                  <a:cubicBezTo>
                    <a:pt x="3372240" y="0"/>
                    <a:pt x="3428120" y="55880"/>
                    <a:pt x="3428120" y="124460"/>
                  </a:cubicBezTo>
                  <a:lnTo>
                    <a:pt x="3428120" y="2333638"/>
                  </a:lnTo>
                  <a:cubicBezTo>
                    <a:pt x="3428120" y="2402218"/>
                    <a:pt x="3372240" y="2458098"/>
                    <a:pt x="3303660" y="2458098"/>
                  </a:cubicBezTo>
                  <a:close/>
                </a:path>
              </a:pathLst>
            </a:custGeom>
            <a:solidFill>
              <a:srgbClr val="A8DFFD"/>
            </a:solidFill>
          </p:spPr>
        </p:sp>
      </p:grpSp>
      <p:grpSp>
        <p:nvGrpSpPr>
          <p:cNvPr name="Group 14" id="14"/>
          <p:cNvGrpSpPr/>
          <p:nvPr/>
        </p:nvGrpSpPr>
        <p:grpSpPr>
          <a:xfrm rot="0">
            <a:off x="1455857" y="4975027"/>
            <a:ext cx="7204195" cy="4574902"/>
            <a:chOff x="0" y="0"/>
            <a:chExt cx="812800" cy="516155"/>
          </a:xfrm>
        </p:grpSpPr>
        <p:sp>
          <p:nvSpPr>
            <p:cNvPr name="Freeform 15" id="15"/>
            <p:cNvSpPr/>
            <p:nvPr/>
          </p:nvSpPr>
          <p:spPr>
            <a:xfrm flipH="false" flipV="false" rot="0">
              <a:off x="0" y="0"/>
              <a:ext cx="812800" cy="516155"/>
            </a:xfrm>
            <a:custGeom>
              <a:avLst/>
              <a:gdLst/>
              <a:ahLst/>
              <a:cxnLst/>
              <a:rect r="r" b="b" t="t" l="l"/>
              <a:pathLst>
                <a:path h="516155" w="812800">
                  <a:moveTo>
                    <a:pt x="24717" y="0"/>
                  </a:moveTo>
                  <a:lnTo>
                    <a:pt x="788083" y="0"/>
                  </a:lnTo>
                  <a:cubicBezTo>
                    <a:pt x="801734" y="0"/>
                    <a:pt x="812800" y="11066"/>
                    <a:pt x="812800" y="24717"/>
                  </a:cubicBezTo>
                  <a:lnTo>
                    <a:pt x="812800" y="491438"/>
                  </a:lnTo>
                  <a:cubicBezTo>
                    <a:pt x="812800" y="505089"/>
                    <a:pt x="801734" y="516155"/>
                    <a:pt x="788083" y="516155"/>
                  </a:cubicBezTo>
                  <a:lnTo>
                    <a:pt x="24717" y="516155"/>
                  </a:lnTo>
                  <a:cubicBezTo>
                    <a:pt x="11066" y="516155"/>
                    <a:pt x="0" y="505089"/>
                    <a:pt x="0" y="491438"/>
                  </a:cubicBezTo>
                  <a:lnTo>
                    <a:pt x="0" y="24717"/>
                  </a:lnTo>
                  <a:cubicBezTo>
                    <a:pt x="0" y="11066"/>
                    <a:pt x="11066" y="0"/>
                    <a:pt x="24717" y="0"/>
                  </a:cubicBezTo>
                  <a:close/>
                </a:path>
              </a:pathLst>
            </a:custGeom>
            <a:blipFill>
              <a:blip r:embed="rId6"/>
              <a:stretch>
                <a:fillRect l="0" t="-903" r="0" b="-903"/>
              </a:stretch>
            </a:blipFill>
          </p:spPr>
        </p:sp>
      </p:grpSp>
      <p:grpSp>
        <p:nvGrpSpPr>
          <p:cNvPr name="Group 16" id="16"/>
          <p:cNvGrpSpPr/>
          <p:nvPr/>
        </p:nvGrpSpPr>
        <p:grpSpPr>
          <a:xfrm rot="0">
            <a:off x="9627948" y="4975027"/>
            <a:ext cx="7204195" cy="4574902"/>
            <a:chOff x="0" y="0"/>
            <a:chExt cx="812800" cy="516155"/>
          </a:xfrm>
        </p:grpSpPr>
        <p:sp>
          <p:nvSpPr>
            <p:cNvPr name="Freeform 17" id="17"/>
            <p:cNvSpPr/>
            <p:nvPr/>
          </p:nvSpPr>
          <p:spPr>
            <a:xfrm flipH="false" flipV="false" rot="0">
              <a:off x="0" y="0"/>
              <a:ext cx="812800" cy="516155"/>
            </a:xfrm>
            <a:custGeom>
              <a:avLst/>
              <a:gdLst/>
              <a:ahLst/>
              <a:cxnLst/>
              <a:rect r="r" b="b" t="t" l="l"/>
              <a:pathLst>
                <a:path h="516155" w="812800">
                  <a:moveTo>
                    <a:pt x="24717" y="0"/>
                  </a:moveTo>
                  <a:lnTo>
                    <a:pt x="788083" y="0"/>
                  </a:lnTo>
                  <a:cubicBezTo>
                    <a:pt x="801734" y="0"/>
                    <a:pt x="812800" y="11066"/>
                    <a:pt x="812800" y="24717"/>
                  </a:cubicBezTo>
                  <a:lnTo>
                    <a:pt x="812800" y="491438"/>
                  </a:lnTo>
                  <a:cubicBezTo>
                    <a:pt x="812800" y="505089"/>
                    <a:pt x="801734" y="516155"/>
                    <a:pt x="788083" y="516155"/>
                  </a:cubicBezTo>
                  <a:lnTo>
                    <a:pt x="24717" y="516155"/>
                  </a:lnTo>
                  <a:cubicBezTo>
                    <a:pt x="11066" y="516155"/>
                    <a:pt x="0" y="505089"/>
                    <a:pt x="0" y="491438"/>
                  </a:cubicBezTo>
                  <a:lnTo>
                    <a:pt x="0" y="24717"/>
                  </a:lnTo>
                  <a:cubicBezTo>
                    <a:pt x="0" y="11066"/>
                    <a:pt x="11066" y="0"/>
                    <a:pt x="24717" y="0"/>
                  </a:cubicBezTo>
                  <a:close/>
                </a:path>
              </a:pathLst>
            </a:custGeom>
            <a:blipFill>
              <a:blip r:embed="rId7"/>
              <a:stretch>
                <a:fillRect l="0" t="-872" r="0" b="-872"/>
              </a:stretch>
            </a:blipFill>
          </p:spPr>
        </p:sp>
      </p:grpSp>
    </p:spTree>
  </p:cSld>
  <p:clrMapOvr>
    <a:masterClrMapping/>
  </p:clrMapOvr>
  <p:transition spd="slow">
    <p:push dir="d"/>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558978">
            <a:off x="11604630" y="255767"/>
            <a:ext cx="5053791" cy="7835334"/>
          </a:xfrm>
          <a:custGeom>
            <a:avLst/>
            <a:gdLst/>
            <a:ahLst/>
            <a:cxnLst/>
            <a:rect r="r" b="b" t="t" l="l"/>
            <a:pathLst>
              <a:path h="7835334" w="5053791">
                <a:moveTo>
                  <a:pt x="0" y="0"/>
                </a:moveTo>
                <a:lnTo>
                  <a:pt x="5053790" y="0"/>
                </a:lnTo>
                <a:lnTo>
                  <a:pt x="5053790" y="7835334"/>
                </a:lnTo>
                <a:lnTo>
                  <a:pt x="0" y="7835334"/>
                </a:lnTo>
                <a:lnTo>
                  <a:pt x="0" y="0"/>
                </a:lnTo>
                <a:close/>
              </a:path>
            </a:pathLst>
          </a:custGeom>
          <a:blipFill>
            <a:blip r:embed="rId3"/>
            <a:stretch>
              <a:fillRect l="0" t="0" r="0" b="0"/>
            </a:stretch>
          </a:blipFill>
        </p:spPr>
      </p:sp>
      <p:grpSp>
        <p:nvGrpSpPr>
          <p:cNvPr name="Group 4" id="4"/>
          <p:cNvGrpSpPr/>
          <p:nvPr/>
        </p:nvGrpSpPr>
        <p:grpSpPr>
          <a:xfrm rot="0">
            <a:off x="334842" y="553970"/>
            <a:ext cx="949459" cy="949459"/>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5E8E"/>
            </a:solidFill>
          </p:spPr>
        </p:sp>
        <p:sp>
          <p:nvSpPr>
            <p:cNvPr name="TextBox 6" id="6"/>
            <p:cNvSpPr txBox="true"/>
            <p:nvPr/>
          </p:nvSpPr>
          <p:spPr>
            <a:xfrm>
              <a:off x="76200" y="38100"/>
              <a:ext cx="660400" cy="698500"/>
            </a:xfrm>
            <a:prstGeom prst="rect">
              <a:avLst/>
            </a:prstGeom>
          </p:spPr>
          <p:txBody>
            <a:bodyPr anchor="ctr" rtlCol="false" tIns="44920" lIns="44920" bIns="44920" rIns="44920"/>
            <a:lstStyle/>
            <a:p>
              <a:pPr algn="ctr">
                <a:lnSpc>
                  <a:spcPts val="2939"/>
                </a:lnSpc>
              </a:pPr>
            </a:p>
          </p:txBody>
        </p:sp>
      </p:grpSp>
      <p:sp>
        <p:nvSpPr>
          <p:cNvPr name="Freeform 7" id="7"/>
          <p:cNvSpPr/>
          <p:nvPr/>
        </p:nvSpPr>
        <p:spPr>
          <a:xfrm flipH="false" flipV="false" rot="0">
            <a:off x="516896" y="818339"/>
            <a:ext cx="585352" cy="420722"/>
          </a:xfrm>
          <a:custGeom>
            <a:avLst/>
            <a:gdLst/>
            <a:ahLst/>
            <a:cxnLst/>
            <a:rect r="r" b="b" t="t" l="l"/>
            <a:pathLst>
              <a:path h="420722" w="585352">
                <a:moveTo>
                  <a:pt x="0" y="0"/>
                </a:moveTo>
                <a:lnTo>
                  <a:pt x="585352" y="0"/>
                </a:lnTo>
                <a:lnTo>
                  <a:pt x="585352" y="420722"/>
                </a:lnTo>
                <a:lnTo>
                  <a:pt x="0" y="42072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028700" y="914400"/>
            <a:ext cx="6263004" cy="2003279"/>
          </a:xfrm>
          <a:prstGeom prst="rect">
            <a:avLst/>
          </a:prstGeom>
        </p:spPr>
        <p:txBody>
          <a:bodyPr anchor="t" rtlCol="false" tIns="0" lIns="0" bIns="0" rIns="0">
            <a:spAutoFit/>
          </a:bodyPr>
          <a:lstStyle/>
          <a:p>
            <a:pPr>
              <a:lnSpc>
                <a:spcPts val="8086"/>
              </a:lnSpc>
              <a:spcBef>
                <a:spcPct val="0"/>
              </a:spcBef>
            </a:pPr>
            <a:r>
              <a:rPr lang="en-US" sz="5776">
                <a:solidFill>
                  <a:srgbClr val="E2E0E1"/>
                </a:solidFill>
                <a:latin typeface="RoxboroughCF Bold"/>
              </a:rPr>
              <a:t>Input Password Gagal</a:t>
            </a:r>
          </a:p>
        </p:txBody>
      </p:sp>
      <p:sp>
        <p:nvSpPr>
          <p:cNvPr name="TextBox 9" id="9"/>
          <p:cNvSpPr txBox="true"/>
          <p:nvPr/>
        </p:nvSpPr>
        <p:spPr>
          <a:xfrm rot="0">
            <a:off x="1028700" y="3154335"/>
            <a:ext cx="9975050" cy="1134824"/>
          </a:xfrm>
          <a:prstGeom prst="rect">
            <a:avLst/>
          </a:prstGeom>
        </p:spPr>
        <p:txBody>
          <a:bodyPr anchor="t" rtlCol="false" tIns="0" lIns="0" bIns="0" rIns="0">
            <a:spAutoFit/>
          </a:bodyPr>
          <a:lstStyle/>
          <a:p>
            <a:pPr>
              <a:lnSpc>
                <a:spcPts val="2261"/>
              </a:lnSpc>
              <a:spcBef>
                <a:spcPct val="0"/>
              </a:spcBef>
            </a:pPr>
            <a:r>
              <a:rPr lang="en-US" sz="1615">
                <a:solidFill>
                  <a:srgbClr val="E2E0E1"/>
                </a:solidFill>
                <a:latin typeface="Poppins"/>
              </a:rPr>
              <a:t>Jika user menginputkan password dan salah, maka sistem akan menampilkan pesan bahwa password salah, dan fitur keamanan yang kami tawarkan ialah jika user salah menginputkan password sebanyak 3 kali, dan untuk percobaan ke-4 akun user sudah terblokir dan tidak bisa login. Untuk aktivasi akun akan dilakukan di Admin.</a:t>
            </a:r>
            <a:r>
              <a:rPr lang="en-US" sz="1615">
                <a:solidFill>
                  <a:srgbClr val="E2E0E1"/>
                </a:solidFill>
                <a:latin typeface="Poppins"/>
              </a:rPr>
              <a:t> </a:t>
            </a:r>
          </a:p>
        </p:txBody>
      </p:sp>
      <p:grpSp>
        <p:nvGrpSpPr>
          <p:cNvPr name="Group 10" id="10"/>
          <p:cNvGrpSpPr/>
          <p:nvPr/>
        </p:nvGrpSpPr>
        <p:grpSpPr>
          <a:xfrm rot="0">
            <a:off x="1148417" y="4459184"/>
            <a:ext cx="7819075" cy="5606588"/>
            <a:chOff x="0" y="0"/>
            <a:chExt cx="3428120" cy="2458098"/>
          </a:xfrm>
        </p:grpSpPr>
        <p:sp>
          <p:nvSpPr>
            <p:cNvPr name="Freeform 11" id="11"/>
            <p:cNvSpPr/>
            <p:nvPr/>
          </p:nvSpPr>
          <p:spPr>
            <a:xfrm flipH="false" flipV="false" rot="0">
              <a:off x="0" y="0"/>
              <a:ext cx="3428120" cy="2458098"/>
            </a:xfrm>
            <a:custGeom>
              <a:avLst/>
              <a:gdLst/>
              <a:ahLst/>
              <a:cxnLst/>
              <a:rect r="r" b="b" t="t" l="l"/>
              <a:pathLst>
                <a:path h="2458098" w="3428120">
                  <a:moveTo>
                    <a:pt x="3303660" y="2458098"/>
                  </a:moveTo>
                  <a:lnTo>
                    <a:pt x="124460" y="2458098"/>
                  </a:lnTo>
                  <a:cubicBezTo>
                    <a:pt x="55880" y="2458098"/>
                    <a:pt x="0" y="2402218"/>
                    <a:pt x="0" y="2333638"/>
                  </a:cubicBezTo>
                  <a:lnTo>
                    <a:pt x="0" y="124460"/>
                  </a:lnTo>
                  <a:cubicBezTo>
                    <a:pt x="0" y="55880"/>
                    <a:pt x="55880" y="0"/>
                    <a:pt x="124460" y="0"/>
                  </a:cubicBezTo>
                  <a:lnTo>
                    <a:pt x="3303660" y="0"/>
                  </a:lnTo>
                  <a:cubicBezTo>
                    <a:pt x="3372240" y="0"/>
                    <a:pt x="3428120" y="55880"/>
                    <a:pt x="3428120" y="124460"/>
                  </a:cubicBezTo>
                  <a:lnTo>
                    <a:pt x="3428120" y="2333638"/>
                  </a:lnTo>
                  <a:cubicBezTo>
                    <a:pt x="3428120" y="2402218"/>
                    <a:pt x="3372240" y="2458098"/>
                    <a:pt x="3303660" y="2458098"/>
                  </a:cubicBezTo>
                  <a:close/>
                </a:path>
              </a:pathLst>
            </a:custGeom>
            <a:solidFill>
              <a:srgbClr val="D85E8E"/>
            </a:solidFill>
          </p:spPr>
        </p:sp>
      </p:grpSp>
      <p:grpSp>
        <p:nvGrpSpPr>
          <p:cNvPr name="Group 12" id="12"/>
          <p:cNvGrpSpPr/>
          <p:nvPr/>
        </p:nvGrpSpPr>
        <p:grpSpPr>
          <a:xfrm rot="0">
            <a:off x="9320508" y="4459184"/>
            <a:ext cx="7819075" cy="5606588"/>
            <a:chOff x="0" y="0"/>
            <a:chExt cx="3428120" cy="2458098"/>
          </a:xfrm>
        </p:grpSpPr>
        <p:sp>
          <p:nvSpPr>
            <p:cNvPr name="Freeform 13" id="13"/>
            <p:cNvSpPr/>
            <p:nvPr/>
          </p:nvSpPr>
          <p:spPr>
            <a:xfrm flipH="false" flipV="false" rot="0">
              <a:off x="0" y="0"/>
              <a:ext cx="3428120" cy="2458098"/>
            </a:xfrm>
            <a:custGeom>
              <a:avLst/>
              <a:gdLst/>
              <a:ahLst/>
              <a:cxnLst/>
              <a:rect r="r" b="b" t="t" l="l"/>
              <a:pathLst>
                <a:path h="2458098" w="3428120">
                  <a:moveTo>
                    <a:pt x="3303660" y="2458098"/>
                  </a:moveTo>
                  <a:lnTo>
                    <a:pt x="124460" y="2458098"/>
                  </a:lnTo>
                  <a:cubicBezTo>
                    <a:pt x="55880" y="2458098"/>
                    <a:pt x="0" y="2402218"/>
                    <a:pt x="0" y="2333638"/>
                  </a:cubicBezTo>
                  <a:lnTo>
                    <a:pt x="0" y="124460"/>
                  </a:lnTo>
                  <a:cubicBezTo>
                    <a:pt x="0" y="55880"/>
                    <a:pt x="55880" y="0"/>
                    <a:pt x="124460" y="0"/>
                  </a:cubicBezTo>
                  <a:lnTo>
                    <a:pt x="3303660" y="0"/>
                  </a:lnTo>
                  <a:cubicBezTo>
                    <a:pt x="3372240" y="0"/>
                    <a:pt x="3428120" y="55880"/>
                    <a:pt x="3428120" y="124460"/>
                  </a:cubicBezTo>
                  <a:lnTo>
                    <a:pt x="3428120" y="2333638"/>
                  </a:lnTo>
                  <a:cubicBezTo>
                    <a:pt x="3428120" y="2402218"/>
                    <a:pt x="3372240" y="2458098"/>
                    <a:pt x="3303660" y="2458098"/>
                  </a:cubicBezTo>
                  <a:close/>
                </a:path>
              </a:pathLst>
            </a:custGeom>
            <a:solidFill>
              <a:srgbClr val="D85E8E"/>
            </a:solidFill>
          </p:spPr>
        </p:sp>
      </p:grpSp>
      <p:grpSp>
        <p:nvGrpSpPr>
          <p:cNvPr name="Group 14" id="14"/>
          <p:cNvGrpSpPr/>
          <p:nvPr/>
        </p:nvGrpSpPr>
        <p:grpSpPr>
          <a:xfrm rot="0">
            <a:off x="1429339" y="4958187"/>
            <a:ext cx="7257231" cy="4608582"/>
            <a:chOff x="0" y="0"/>
            <a:chExt cx="812800" cy="516155"/>
          </a:xfrm>
        </p:grpSpPr>
        <p:sp>
          <p:nvSpPr>
            <p:cNvPr name="Freeform 15" id="15"/>
            <p:cNvSpPr/>
            <p:nvPr/>
          </p:nvSpPr>
          <p:spPr>
            <a:xfrm flipH="false" flipV="false" rot="0">
              <a:off x="0" y="0"/>
              <a:ext cx="812800" cy="516155"/>
            </a:xfrm>
            <a:custGeom>
              <a:avLst/>
              <a:gdLst/>
              <a:ahLst/>
              <a:cxnLst/>
              <a:rect r="r" b="b" t="t" l="l"/>
              <a:pathLst>
                <a:path h="516155" w="812800">
                  <a:moveTo>
                    <a:pt x="24536" y="0"/>
                  </a:moveTo>
                  <a:lnTo>
                    <a:pt x="788264" y="0"/>
                  </a:lnTo>
                  <a:cubicBezTo>
                    <a:pt x="801815" y="0"/>
                    <a:pt x="812800" y="10985"/>
                    <a:pt x="812800" y="24536"/>
                  </a:cubicBezTo>
                  <a:lnTo>
                    <a:pt x="812800" y="491619"/>
                  </a:lnTo>
                  <a:cubicBezTo>
                    <a:pt x="812800" y="505170"/>
                    <a:pt x="801815" y="516155"/>
                    <a:pt x="788264" y="516155"/>
                  </a:cubicBezTo>
                  <a:lnTo>
                    <a:pt x="24536" y="516155"/>
                  </a:lnTo>
                  <a:cubicBezTo>
                    <a:pt x="10985" y="516155"/>
                    <a:pt x="0" y="505170"/>
                    <a:pt x="0" y="491619"/>
                  </a:cubicBezTo>
                  <a:lnTo>
                    <a:pt x="0" y="24536"/>
                  </a:lnTo>
                  <a:cubicBezTo>
                    <a:pt x="0" y="10985"/>
                    <a:pt x="10985" y="0"/>
                    <a:pt x="24536" y="0"/>
                  </a:cubicBezTo>
                  <a:close/>
                </a:path>
              </a:pathLst>
            </a:custGeom>
            <a:blipFill>
              <a:blip r:embed="rId6"/>
              <a:stretch>
                <a:fillRect l="0" t="-743" r="0" b="-743"/>
              </a:stretch>
            </a:blipFill>
          </p:spPr>
        </p:sp>
      </p:grpSp>
      <p:grpSp>
        <p:nvGrpSpPr>
          <p:cNvPr name="Group 16" id="16"/>
          <p:cNvGrpSpPr/>
          <p:nvPr/>
        </p:nvGrpSpPr>
        <p:grpSpPr>
          <a:xfrm rot="0">
            <a:off x="9601430" y="4958187"/>
            <a:ext cx="7257231" cy="4608582"/>
            <a:chOff x="0" y="0"/>
            <a:chExt cx="812800" cy="516155"/>
          </a:xfrm>
        </p:grpSpPr>
        <p:sp>
          <p:nvSpPr>
            <p:cNvPr name="Freeform 17" id="17"/>
            <p:cNvSpPr/>
            <p:nvPr/>
          </p:nvSpPr>
          <p:spPr>
            <a:xfrm flipH="false" flipV="false" rot="0">
              <a:off x="0" y="0"/>
              <a:ext cx="812800" cy="516155"/>
            </a:xfrm>
            <a:custGeom>
              <a:avLst/>
              <a:gdLst/>
              <a:ahLst/>
              <a:cxnLst/>
              <a:rect r="r" b="b" t="t" l="l"/>
              <a:pathLst>
                <a:path h="516155" w="812800">
                  <a:moveTo>
                    <a:pt x="24536" y="0"/>
                  </a:moveTo>
                  <a:lnTo>
                    <a:pt x="788264" y="0"/>
                  </a:lnTo>
                  <a:cubicBezTo>
                    <a:pt x="801815" y="0"/>
                    <a:pt x="812800" y="10985"/>
                    <a:pt x="812800" y="24536"/>
                  </a:cubicBezTo>
                  <a:lnTo>
                    <a:pt x="812800" y="491619"/>
                  </a:lnTo>
                  <a:cubicBezTo>
                    <a:pt x="812800" y="505170"/>
                    <a:pt x="801815" y="516155"/>
                    <a:pt x="788264" y="516155"/>
                  </a:cubicBezTo>
                  <a:lnTo>
                    <a:pt x="24536" y="516155"/>
                  </a:lnTo>
                  <a:cubicBezTo>
                    <a:pt x="10985" y="516155"/>
                    <a:pt x="0" y="505170"/>
                    <a:pt x="0" y="491619"/>
                  </a:cubicBezTo>
                  <a:lnTo>
                    <a:pt x="0" y="24536"/>
                  </a:lnTo>
                  <a:cubicBezTo>
                    <a:pt x="0" y="10985"/>
                    <a:pt x="10985" y="0"/>
                    <a:pt x="24536" y="0"/>
                  </a:cubicBezTo>
                  <a:close/>
                </a:path>
              </a:pathLst>
            </a:custGeom>
            <a:blipFill>
              <a:blip r:embed="rId7"/>
              <a:stretch>
                <a:fillRect l="0" t="-1015" r="0" b="-1015"/>
              </a:stretch>
            </a:blipFill>
          </p:spPr>
        </p:sp>
      </p:grpSp>
      <p:sp>
        <p:nvSpPr>
          <p:cNvPr name="TextBox 18" id="18"/>
          <p:cNvSpPr txBox="true"/>
          <p:nvPr/>
        </p:nvSpPr>
        <p:spPr>
          <a:xfrm rot="0">
            <a:off x="3424968" y="2153128"/>
            <a:ext cx="6720434" cy="496381"/>
          </a:xfrm>
          <a:prstGeom prst="rect">
            <a:avLst/>
          </a:prstGeom>
        </p:spPr>
        <p:txBody>
          <a:bodyPr anchor="t" rtlCol="false" tIns="0" lIns="0" bIns="0" rIns="0">
            <a:spAutoFit/>
          </a:bodyPr>
          <a:lstStyle/>
          <a:p>
            <a:pPr>
              <a:lnSpc>
                <a:spcPts val="4004"/>
              </a:lnSpc>
              <a:spcBef>
                <a:spcPct val="0"/>
              </a:spcBef>
            </a:pPr>
            <a:r>
              <a:rPr lang="en-US" sz="2860">
                <a:solidFill>
                  <a:srgbClr val="E2E0E1"/>
                </a:solidFill>
                <a:latin typeface="RoxboroughCF Bold"/>
              </a:rPr>
              <a:t>(Fitur penangkalan brute force attack)</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DAGD_WDv9VA</dc:identifier>
  <dcterms:modified xsi:type="dcterms:W3CDTF">2011-08-01T06:04:30Z</dcterms:modified>
  <cp:revision>1</cp:revision>
  <dc:title>Dark Blue Light Blue Professional Gradients Annual Company Report Business Presentation</dc:title>
</cp:coreProperties>
</file>

<file path=docProps/thumbnail.jpeg>
</file>